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3.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5.xml" ContentType="application/vnd.openxmlformats-officedocument.theme+xml"/>
  <Override PartName="/ppt/tags/tag2.xml" ContentType="application/vnd.openxmlformats-officedocument.presentationml.tags+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theme/theme6.xml" ContentType="application/vnd.openxmlformats-officedocument.theme+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theme/theme8.xml" ContentType="application/vnd.openxmlformats-officedocument.theme+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 id="2147483899" r:id="rId5"/>
    <p:sldMasterId id="2147483993" r:id="rId6"/>
    <p:sldMasterId id="2147484017" r:id="rId7"/>
    <p:sldMasterId id="2147484029" r:id="rId8"/>
    <p:sldMasterId id="2147484041" r:id="rId9"/>
    <p:sldMasterId id="2147484063" r:id="rId10"/>
    <p:sldMasterId id="2147484083" r:id="rId11"/>
    <p:sldMasterId id="2147484108" r:id="rId12"/>
  </p:sldMasterIdLst>
  <p:notesMasterIdLst>
    <p:notesMasterId r:id="rId42"/>
  </p:notesMasterIdLst>
  <p:handoutMasterIdLst>
    <p:handoutMasterId r:id="rId43"/>
  </p:handoutMasterIdLst>
  <p:sldIdLst>
    <p:sldId id="1860" r:id="rId13"/>
    <p:sldId id="1562" r:id="rId14"/>
    <p:sldId id="1597" r:id="rId15"/>
    <p:sldId id="1960" r:id="rId16"/>
    <p:sldId id="312" r:id="rId17"/>
    <p:sldId id="1986" r:id="rId18"/>
    <p:sldId id="1913" r:id="rId19"/>
    <p:sldId id="324" r:id="rId20"/>
    <p:sldId id="392" r:id="rId21"/>
    <p:sldId id="394" r:id="rId22"/>
    <p:sldId id="395" r:id="rId23"/>
    <p:sldId id="396" r:id="rId24"/>
    <p:sldId id="397" r:id="rId25"/>
    <p:sldId id="398" r:id="rId26"/>
    <p:sldId id="399" r:id="rId27"/>
    <p:sldId id="337" r:id="rId28"/>
    <p:sldId id="336" r:id="rId29"/>
    <p:sldId id="1598" r:id="rId30"/>
    <p:sldId id="1599" r:id="rId31"/>
    <p:sldId id="1983" r:id="rId32"/>
    <p:sldId id="1962" r:id="rId33"/>
    <p:sldId id="2297" r:id="rId34"/>
    <p:sldId id="1572" r:id="rId35"/>
    <p:sldId id="1573" r:id="rId36"/>
    <p:sldId id="1570" r:id="rId37"/>
    <p:sldId id="1571" r:id="rId38"/>
    <p:sldId id="1604" r:id="rId39"/>
    <p:sldId id="1603" r:id="rId40"/>
    <p:sldId id="2296" r:id="rId41"/>
  </p:sldIdLst>
  <p:sldSz cx="12436475" cy="6994525"/>
  <p:notesSz cx="6934200" cy="92202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Megan Sharma" initials="MS" lastIdx="1" clrIdx="2">
    <p:extLst>
      <p:ext uri="{19B8F6BF-5375-455C-9EA6-DF929625EA0E}">
        <p15:presenceInfo xmlns:p15="http://schemas.microsoft.com/office/powerpoint/2012/main" userId="24d6994c40ab81dc" providerId="Windows Live"/>
      </p:ext>
    </p:extLst>
  </p:cmAuthor>
  <p:cmAuthor id="4" name="Megan Sharma" initials="MS [2]" lastIdx="3" clrIdx="3">
    <p:extLst>
      <p:ext uri="{19B8F6BF-5375-455C-9EA6-DF929625EA0E}">
        <p15:presenceInfo xmlns:p15="http://schemas.microsoft.com/office/powerpoint/2012/main" userId="4acb8b62ea7d61f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000000"/>
    <a:srgbClr val="505050"/>
    <a:srgbClr val="737373"/>
    <a:srgbClr val="D2D2D2"/>
    <a:srgbClr val="E6E6E6"/>
    <a:srgbClr val="15BCF3"/>
    <a:srgbClr val="353535"/>
    <a:srgbClr val="E2E3E2"/>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8D0CC1-B66B-4400-8E30-9312D637D976}" v="1" dt="2019-03-12T17:14:05.946"/>
    <p1510:client id="{FF8760EF-EAE7-400E-A3BE-8A34D45E96F7}" v="1" dt="2018-12-12T21:46:36.3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8776" autoAdjust="0"/>
  </p:normalViewPr>
  <p:slideViewPr>
    <p:cSldViewPr snapToGrid="0">
      <p:cViewPr varScale="1">
        <p:scale>
          <a:sx n="97" d="100"/>
          <a:sy n="97" d="100"/>
        </p:scale>
        <p:origin x="1632" y="20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microsoft.com/office/2015/10/relationships/revisionInfo" Target="revisionInfo.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viewProps" Target="viewProps.xml"/><Relationship Id="rId20" Type="http://schemas.openxmlformats.org/officeDocument/2006/relationships/slide" Target="slides/slide8.xml"/><Relationship Id="rId41" Type="http://schemas.openxmlformats.org/officeDocument/2006/relationships/slide" Target="slides/slide29.xml"/><Relationship Id="rId1" Type="http://schemas.openxmlformats.org/officeDocument/2006/relationships/customXml" Target="../customXml/item1.xml"/><Relationship Id="rId6" Type="http://schemas.openxmlformats.org/officeDocument/2006/relationships/slideMaster" Target="slideMasters/slideMaster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3/20/19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3/20/19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3/20/19 12:44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IoT is an important workload for serverless because of inherently spiky workloads associated with IoT.  Processing huge amount of incoming data and doing some processing on that data in real time is a common serverless scenario</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969921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Building backend logic for bots is a common serverless scenario especially due to short-lived processing and </a:t>
            </a:r>
            <a:r>
              <a:rPr lang="en-US" err="1">
                <a:latin typeface="Segoe UI" panose="020B0502040204020203" pitchFamily="34" charset="0"/>
                <a:cs typeface="Segoe UI" panose="020B0502040204020203" pitchFamily="34" charset="0"/>
              </a:rPr>
              <a:t>undeterministic</a:t>
            </a:r>
            <a:r>
              <a:rPr lang="en-US">
                <a:latin typeface="Segoe UI" panose="020B0502040204020203" pitchFamily="34" charset="0"/>
                <a:cs typeface="Segoe UI" panose="020B0502040204020203" pitchFamily="34" charset="0"/>
              </a:rPr>
              <a:t> traffic.</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3427593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Data </a:t>
            </a:r>
            <a:r>
              <a:rPr lang="en-US" err="1">
                <a:latin typeface="Segoe UI" panose="020B0502040204020203" pitchFamily="34" charset="0"/>
                <a:cs typeface="Segoe UI" panose="020B0502040204020203" pitchFamily="34" charset="0"/>
              </a:rPr>
              <a:t>transofrmation</a:t>
            </a:r>
            <a:r>
              <a:rPr lang="en-US">
                <a:latin typeface="Segoe UI" panose="020B0502040204020203" pitchFamily="34" charset="0"/>
                <a:cs typeface="Segoe UI" panose="020B0502040204020203" pitchFamily="34" charset="0"/>
              </a:rPr>
              <a:t> in real-time for use between different applications is a common scenario.</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25526458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Processing streaming data for Big Data scenarios</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43317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Automating tasks that need to happen at regular intervals can be easily achieved using Functions.  Whether it is for infra ops scenarios or just application architecture maintenance, Functions are a good fit.</a:t>
            </a:r>
            <a:endParaRPr lang="en-US" sz="1000">
              <a:latin typeface="Segoe UI" panose="020B0502040204020203" pitchFamily="34" charset="0"/>
              <a:cs typeface="Segoe UI" panose="020B0502040204020203" pitchFamily="34" charset="0"/>
            </a:endParaRP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158623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Building on top of the </a:t>
            </a:r>
            <a:r>
              <a:rPr lang="en-US" err="1"/>
              <a:t>FaaS</a:t>
            </a:r>
            <a:r>
              <a:rPr lang="en-US"/>
              <a:t> programming model, Azure Functions keep all the mentioned features and extend your possibilities with additional capabilities that help to reduce your development time and boost productivity, while using best in class tools.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6752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u="none">
                <a:latin typeface="Segoe UI" panose="020B0502040204020203" pitchFamily="34" charset="0"/>
                <a:cs typeface="Segoe UI" panose="020B0502040204020203" pitchFamily="34" charset="0"/>
              </a:rPr>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Triggers and bindings – https://docs.microsoft.com/en-us/azure/azure-functions/functions-triggers-bindings</a:t>
            </a:r>
            <a:endParaRPr lang="en-US" sz="1000" b="1">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Monitoring—https://azure.microsoft.com/en-us/services/application-insights/</a:t>
            </a:r>
          </a:p>
          <a:p>
            <a:pPr marL="171450" indent="-171450">
              <a:buFont typeface="Arial" panose="020B0604020202020204" pitchFamily="34" charset="0"/>
              <a:buChar char="•"/>
            </a:pPr>
            <a:r>
              <a:rPr lang="en-US" sz="1000">
                <a:latin typeface="Segoe UI" panose="020B0502040204020203" pitchFamily="34" charset="0"/>
                <a:cs typeface="Segoe UI" panose="020B0502040204020203" pitchFamily="34" charset="0"/>
              </a:rPr>
              <a:t>Local debugging—</a:t>
            </a:r>
            <a:r>
              <a:rPr lang="en-US" sz="1000" b="0">
                <a:latin typeface="Segoe UI" panose="020B0502040204020203" pitchFamily="34" charset="0"/>
                <a:cs typeface="Segoe UI" panose="020B0502040204020203" pitchFamily="34" charset="0"/>
              </a:rPr>
              <a:t>https://docs.microsoft.com/en-us/azure/azure-functions/functions-run-local#run-functions-locally</a:t>
            </a:r>
            <a:endParaRPr lang="en-US" sz="100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CI/CD—</a:t>
            </a:r>
            <a:r>
              <a:rPr lang="en-US" sz="1000" b="0">
                <a:latin typeface="Segoe UI" panose="020B0502040204020203" pitchFamily="34" charset="0"/>
                <a:cs typeface="Segoe UI" panose="020B0502040204020203" pitchFamily="34" charset="0"/>
              </a:rPr>
              <a:t>https://docs.microsoft.com/en-us/azure/azure-functions/functions-continuous-deployment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latin typeface="Segoe UI" panose="020B0502040204020203" pitchFamily="34" charset="0"/>
                <a:cs typeface="Segoe UI" panose="020B0502040204020203" pitchFamily="34" charset="0"/>
              </a:rPr>
              <a:t>Run locally—https://docs.microsoft.com/en-us/azure/azure-functions/functions-run-local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t>Proxies</a:t>
            </a:r>
            <a:r>
              <a:rPr lang="en-US" sz="1000" b="0"/>
              <a:t>—</a:t>
            </a:r>
            <a:r>
              <a:rPr lang="en-US" sz="1000"/>
              <a:t>https://docs.microsoft.com/en-us/azure/azure-functions/functions-proxies</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69317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dirty="0"/>
              <a:t>Additional information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Languages—</a:t>
            </a:r>
            <a:r>
              <a:rPr lang="en-US" dirty="0"/>
              <a:t>https://</a:t>
            </a:r>
            <a:r>
              <a:rPr lang="en-US" dirty="0" err="1"/>
              <a:t>docs.microsoft.com</a:t>
            </a:r>
            <a:r>
              <a:rPr lang="en-US" dirty="0"/>
              <a:t>/</a:t>
            </a:r>
            <a:r>
              <a:rPr lang="en-US" dirty="0" err="1"/>
              <a:t>en</a:t>
            </a:r>
            <a:r>
              <a:rPr lang="en-US" dirty="0"/>
              <a:t>-us/azure/azure-functions/supported-languages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Dev options—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Azure Functions portal—https://</a:t>
            </a:r>
            <a:r>
              <a:rPr lang="en-US" b="0" dirty="0" err="1"/>
              <a:t>docs.microsoft.com</a:t>
            </a:r>
            <a:r>
              <a:rPr lang="en-US" b="0" dirty="0"/>
              <a:t>/</a:t>
            </a:r>
            <a:r>
              <a:rPr lang="en-US" b="0" dirty="0" err="1"/>
              <a:t>en</a:t>
            </a:r>
            <a:r>
              <a:rPr lang="en-US" b="0" dirty="0"/>
              <a:t>-us/azure/azure-functions/functions-create-first-azure-function</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Visual Studio—https://</a:t>
            </a:r>
            <a:r>
              <a:rPr lang="en-US" b="0" dirty="0" err="1"/>
              <a:t>docs.microsoft.com</a:t>
            </a:r>
            <a:r>
              <a:rPr lang="en-US" b="0" dirty="0"/>
              <a:t>/</a:t>
            </a:r>
            <a:r>
              <a:rPr lang="en-US" b="0" dirty="0" err="1"/>
              <a:t>en</a:t>
            </a:r>
            <a:r>
              <a:rPr lang="en-US" b="0" dirty="0"/>
              <a:t>-us/azure/azure-functions/functions-develop-vs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Visual Studio Code—https://</a:t>
            </a:r>
            <a:r>
              <a:rPr lang="en-US" b="0" dirty="0" err="1"/>
              <a:t>code.visualstudio.com</a:t>
            </a:r>
            <a:r>
              <a:rPr lang="en-US" b="0" dirty="0"/>
              <a:t>/docs</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CLI—https://</a:t>
            </a:r>
            <a:r>
              <a:rPr lang="en-US" b="0" dirty="0" err="1"/>
              <a:t>docs.microsoft.com</a:t>
            </a:r>
            <a:r>
              <a:rPr lang="en-US" b="0" dirty="0"/>
              <a:t>/</a:t>
            </a:r>
            <a:r>
              <a:rPr lang="en-US" b="0" dirty="0" err="1"/>
              <a:t>en</a:t>
            </a:r>
            <a:r>
              <a:rPr lang="en-US" b="0" dirty="0"/>
              <a:t>-us/azure/azure-functions/functions-create-first-azure-function-azure-cli</a:t>
            </a:r>
          </a:p>
          <a:p>
            <a:pPr marL="347472"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Java/Maven—https://</a:t>
            </a:r>
            <a:r>
              <a:rPr lang="en-US" b="0" dirty="0" err="1"/>
              <a:t>docs.microsoft.com</a:t>
            </a:r>
            <a:r>
              <a:rPr lang="en-US" b="0" dirty="0"/>
              <a:t>/</a:t>
            </a:r>
            <a:r>
              <a:rPr lang="en-US" b="0" dirty="0" err="1"/>
              <a:t>en</a:t>
            </a:r>
            <a:r>
              <a:rPr lang="en-US" b="0" dirty="0"/>
              <a:t>-us/azure/azure-functions/functions-create-first-java-maven</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dirty="0"/>
              <a:t>Hosting options—</a:t>
            </a:r>
            <a:r>
              <a:rPr lang="en-US" dirty="0"/>
              <a:t>https://</a:t>
            </a:r>
            <a:r>
              <a:rPr lang="en-US" dirty="0" err="1"/>
              <a:t>azure.microsoft.com</a:t>
            </a:r>
            <a:r>
              <a:rPr lang="en-US" dirty="0"/>
              <a:t>/</a:t>
            </a:r>
            <a:r>
              <a:rPr lang="en-US" dirty="0" err="1"/>
              <a:t>en</a:t>
            </a:r>
            <a:r>
              <a:rPr lang="en-US" dirty="0"/>
              <a:t>-us/pricing/details/functions/</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Durable Functions</a:t>
            </a:r>
            <a:r>
              <a:rPr lang="en-US" b="0" dirty="0"/>
              <a:t>—</a:t>
            </a:r>
            <a:r>
              <a:rPr lang="en-US" dirty="0"/>
              <a:t>https://</a:t>
            </a:r>
            <a:r>
              <a:rPr lang="en-US" dirty="0" err="1"/>
              <a:t>docs.microsoft.com</a:t>
            </a:r>
            <a:r>
              <a:rPr lang="en-US" dirty="0"/>
              <a:t>/</a:t>
            </a:r>
            <a:r>
              <a:rPr lang="en-US" dirty="0" err="1"/>
              <a:t>en</a:t>
            </a:r>
            <a:r>
              <a:rPr lang="en-US" dirty="0"/>
              <a:t>-us/azure/azure-functions/durable-functions-overview</a:t>
            </a:r>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pPr marL="0" marR="0" lvl="0" indent="-173736"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b="0" dirty="0"/>
          </a:p>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312281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3/20/19 12:44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20110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Create your Azure Function using Visual Studio https://docs.microsoft.com/en-us/azure/azure-functions/functions-create-your-first-function-visual-studio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AF54D4A6-3229-4F3B-96F5-7951DC14B2B9}"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004325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a:t>The latest in this series of evolution is Serverless – which further abstracts the underlying infrastructure from you, and allows you to focus only on a single question – how are you going to build your app to achieve the best results for your business, or whatever it is that you are trying to do with your apps.</a:t>
            </a:r>
          </a:p>
          <a:p>
            <a:pPr marL="0" indent="0">
              <a:buFontTx/>
              <a:buNone/>
            </a:pPr>
            <a:endParaRPr lang="en-US" dirty="0"/>
          </a:p>
          <a:p>
            <a:pPr marL="0" indent="0">
              <a:buFontTx/>
              <a:buNone/>
            </a:pPr>
            <a:r>
              <a:rPr lang="en-US" dirty="0"/>
              <a:t>Whether it is the code to delight your customers through a great experience, or the logic to communicate securely with a business partner, that is where most organization want to spend their creative energies on.</a:t>
            </a:r>
          </a:p>
          <a:p>
            <a:pPr marL="0" indent="0">
              <a:buFontTx/>
              <a:buNone/>
            </a:pPr>
            <a:endParaRPr lang="en-US" dirty="0"/>
          </a:p>
          <a:p>
            <a:pPr marL="0" indent="0">
              <a:buFontTx/>
              <a:buNone/>
            </a:pPr>
            <a:r>
              <a:rPr lang="en-US" dirty="0"/>
              <a:t>And serverless allows you to do just that, focus on your code and forget about the infrastructure.</a:t>
            </a:r>
          </a:p>
          <a:p>
            <a:pPr marL="0" indent="0">
              <a:buFontTx/>
              <a:buNone/>
            </a:pPr>
            <a:endParaRPr lang="en-US" dirty="0"/>
          </a:p>
          <a:p>
            <a:pPr marL="0" indent="0">
              <a:buFontTx/>
              <a:buNone/>
            </a:pPr>
            <a:r>
              <a:rPr lang="en-US" dirty="0"/>
              <a:t>This is why we believe it is the platform for next generation of apps.</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Tech Summit FY17</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3/20/19 12:44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3363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I would like to describe the capabilities of our core serverless services, in a little more detail, this time starting with </a:t>
            </a:r>
            <a:r>
              <a:rPr lang="en-US" b="1"/>
              <a:t>Azure Event Grid</a:t>
            </a:r>
            <a:r>
              <a:rPr lang="en-US"/>
              <a:t>. </a:t>
            </a:r>
          </a:p>
          <a:p>
            <a:r>
              <a:rPr lang="en-US"/>
              <a:t>We already talked about how important events are.</a:t>
            </a:r>
          </a:p>
          <a:p>
            <a:pPr marL="171450" indent="-171450">
              <a:buFontTx/>
              <a:buChar char="-"/>
            </a:pPr>
            <a:r>
              <a:rPr lang="en-US"/>
              <a:t>This service allows you to manage all events in a single place</a:t>
            </a:r>
          </a:p>
          <a:p>
            <a:pPr marL="171450" indent="-171450">
              <a:buFontTx/>
              <a:buChar char="-"/>
            </a:pPr>
            <a:r>
              <a:rPr lang="en-US"/>
              <a:t>Notice that multiple Azure services today publish their events into Event Grid and these events can be routed to multiple destination.  We have Functions, Logic Apps and even other services like Automation and generic </a:t>
            </a:r>
            <a:r>
              <a:rPr lang="en-US" err="1"/>
              <a:t>webhooks</a:t>
            </a:r>
            <a:r>
              <a:rPr lang="en-US"/>
              <a:t>.</a:t>
            </a:r>
          </a:p>
          <a:p>
            <a:pPr marL="171450" indent="-171450">
              <a:buFontTx/>
              <a:buChar char="-"/>
            </a:pPr>
            <a:r>
              <a:rPr lang="en-US"/>
              <a:t>You can also create your own customer events</a:t>
            </a:r>
          </a:p>
          <a:p>
            <a:endParaRPr lang="en-US"/>
          </a:p>
          <a:p>
            <a:r>
              <a:rPr lang="en-US"/>
              <a:t>The rich set of publishers and consumers opens up many interesting scenarios for you to construct </a:t>
            </a:r>
            <a:r>
              <a:rPr lang="en-US" b="1"/>
              <a:t>already</a:t>
            </a:r>
            <a:r>
              <a:rPr lang="en-US"/>
              <a:t>.  And the list of services that will publish their events to Event Grid will continue to grow over time.</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3/20/19 12:44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8298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terms of performance and scale, Event Grid makes some strong guarantees.</a:t>
            </a:r>
          </a:p>
          <a:p>
            <a:pPr marL="171450" indent="-171450">
              <a:buFontTx/>
              <a:buChar char="-"/>
            </a:pPr>
            <a:r>
              <a:rPr lang="en-US"/>
              <a:t>Sub-second e2e latency in the 99</a:t>
            </a:r>
            <a:r>
              <a:rPr lang="en-US" baseline="30000"/>
              <a:t>th</a:t>
            </a:r>
            <a:r>
              <a:rPr lang="en-US"/>
              <a:t> percentile, which is as close to real-time delivery as it gets</a:t>
            </a:r>
          </a:p>
          <a:p>
            <a:pPr marL="171450" indent="-171450">
              <a:buFontTx/>
              <a:buChar char="-"/>
            </a:pPr>
            <a:r>
              <a:rPr lang="en-US"/>
              <a:t>An ability to route about 10 million events per second, so massive scale</a:t>
            </a:r>
          </a:p>
          <a:p>
            <a:pPr marL="171450" indent="-171450">
              <a:buFontTx/>
              <a:buChar char="-"/>
            </a:pPr>
            <a:r>
              <a:rPr lang="en-US"/>
              <a:t>And, an intelligent logic to retry the event delivery if the first time doesn’t succeed</a:t>
            </a:r>
          </a:p>
          <a:p>
            <a:pPr marL="0" indent="0">
              <a:buFontTx/>
              <a:buNone/>
            </a:pPr>
            <a:r>
              <a:rPr lang="en-US"/>
              <a:t>All of these make Event Grid a very powerful event backbone for your serverless applications.</a:t>
            </a:r>
          </a:p>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3/20/19 12:44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42818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Moving on to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Logic Apps is a service that provides a visual design experience for creating serverless workflows in the cloud </a:t>
            </a:r>
            <a:r>
              <a:rPr kumimoji="0" lang="en-US" sz="12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without </a:t>
            </a: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writing any code.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No matter how </a:t>
            </a:r>
            <a:r>
              <a:rPr kumimoji="0" lang="en-US" sz="12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complex </a:t>
            </a:r>
            <a:r>
              <a:rPr kumimoji="0" lang="en-US" sz="12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light"/>
                <a:ea typeface="+mn-ea"/>
                <a:cs typeface="+mn-cs"/>
              </a:rPr>
              <a:t>your business logic is, you can express it using the powerful control flow available in Logic Apps.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t>Another key value of this service is that, it provides connections with multiple services and allows you to orchestrate all these services along with the </a:t>
            </a:r>
            <a:r>
              <a:rPr lang="en-US" sz="1200" b="1"/>
              <a:t>functions </a:t>
            </a:r>
            <a:r>
              <a:rPr lang="en-US" sz="1200"/>
              <a:t>which you or someone else in your organization might have written.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a:t>Lastly all of these workflows are internally represented using a </a:t>
            </a:r>
            <a:r>
              <a:rPr lang="en-US" sz="1200" b="1"/>
              <a:t>declarative</a:t>
            </a:r>
            <a:r>
              <a:rPr lang="en-US" sz="1200"/>
              <a:t> definition format, again making it very friendly with your existing CI/CD practices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3/20/19 12:44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48019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Logic Apps support more than 170 connectors already.  It goes without saying that it supports </a:t>
            </a:r>
            <a:r>
              <a:rPr lang="en-US" b="1"/>
              <a:t>most</a:t>
            </a:r>
            <a:r>
              <a:rPr lang="en-US"/>
              <a:t> Azure services but you can see from this list that it also supports many popular </a:t>
            </a:r>
            <a:r>
              <a:rPr lang="en-US" b="1"/>
              <a:t>3</a:t>
            </a:r>
            <a:r>
              <a:rPr lang="en-US" b="1" baseline="30000"/>
              <a:t>rd</a:t>
            </a:r>
            <a:r>
              <a:rPr lang="en-US" b="1"/>
              <a:t> party </a:t>
            </a:r>
            <a:r>
              <a:rPr lang="en-US"/>
              <a:t>services like Dropbox, Twitter, Salesforce and so on.</a:t>
            </a:r>
          </a:p>
          <a:p>
            <a:endParaRPr lang="en-US"/>
          </a:p>
          <a:p>
            <a:r>
              <a:rPr lang="en-US"/>
              <a:t>And it does that </a:t>
            </a:r>
            <a:r>
              <a:rPr lang="en-US" b="1"/>
              <a:t>without </a:t>
            </a:r>
            <a:r>
              <a:rPr lang="en-US"/>
              <a:t>requiring you to understand how any of these other services work.  It </a:t>
            </a:r>
            <a:r>
              <a:rPr lang="en-US" b="1"/>
              <a:t>completely </a:t>
            </a:r>
            <a:r>
              <a:rPr lang="en-US"/>
              <a:t>abstracts the integration details of how to communicate with these other services and their specific API, SDKs and protocols.</a:t>
            </a:r>
          </a:p>
          <a:p>
            <a:endParaRPr lang="en-US"/>
          </a:p>
          <a:p>
            <a:r>
              <a:rPr lang="en-US"/>
              <a:t>And now to talk about the details of Azure Functions, let me call back the person who has been working on this thing before it was </a:t>
            </a:r>
            <a:r>
              <a:rPr lang="en-US" b="1"/>
              <a:t>a thing</a:t>
            </a:r>
            <a:r>
              <a:rPr lang="en-US"/>
              <a:t>.  </a:t>
            </a:r>
            <a:r>
              <a:rPr lang="en-US" b="1"/>
              <a:t>Chris</a:t>
            </a:r>
            <a:r>
              <a:rPr lang="en-US"/>
              <a:t>.</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5E55AF0-6808-4214-B1E5-0442E755318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69556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3/20/19 12:44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473092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t>Build 2015</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3/20/19 12:44 PM</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767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Demo: https://docs.microsoft.com/en-us/azure/logic-apps/quickstart-create-first-logic-app-workflow</a:t>
            </a:r>
          </a:p>
        </p:txBody>
      </p:sp>
      <p:sp>
        <p:nvSpPr>
          <p:cNvPr id="4" name="Slide Number Placeholder 3"/>
          <p:cNvSpPr>
            <a:spLocks noGrp="1"/>
          </p:cNvSpPr>
          <p:nvPr>
            <p:ph type="sldNum" sz="quarter" idx="5"/>
          </p:nvPr>
        </p:nvSpPr>
        <p:spPr/>
        <p:txBody>
          <a:bodyPr/>
          <a:lstStyle/>
          <a:p>
            <a:fld id="{AF54D4A6-3229-4F3B-96F5-7951DC14B2B9}" type="slidenum">
              <a:rPr lang="en-US" smtClean="0"/>
              <a:t>29</a:t>
            </a:fld>
            <a:endParaRPr lang="en-US"/>
          </a:p>
        </p:txBody>
      </p:sp>
    </p:spTree>
    <p:extLst>
      <p:ext uri="{BB962C8B-B14F-4D97-AF65-F5344CB8AC3E}">
        <p14:creationId xmlns:p14="http://schemas.microsoft.com/office/powerpoint/2010/main" val="3598378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8912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8346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88139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a:latin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32593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We provide not just a single service but a full platform that you can use to construct cloud native applications.  At the core are three main services:</a:t>
            </a:r>
          </a:p>
          <a:p>
            <a:r>
              <a:rPr lang="en-US">
                <a:latin typeface="Segoe UI" panose="020B0502040204020203" pitchFamily="34" charset="0"/>
                <a:cs typeface="Segoe UI" panose="020B0502040204020203" pitchFamily="34" charset="0"/>
              </a:rPr>
              <a:t>- Functions: Event-driven </a:t>
            </a:r>
            <a:r>
              <a:rPr lang="en-US" err="1">
                <a:latin typeface="Segoe UI" panose="020B0502040204020203" pitchFamily="34" charset="0"/>
                <a:cs typeface="Segoe UI" panose="020B0502040204020203" pitchFamily="34" charset="0"/>
              </a:rPr>
              <a:t>serverless</a:t>
            </a:r>
            <a:r>
              <a:rPr lang="en-US">
                <a:latin typeface="Segoe UI" panose="020B0502040204020203" pitchFamily="34" charset="0"/>
                <a:cs typeface="Segoe UI" panose="020B0502040204020203" pitchFamily="34" charset="0"/>
              </a:rPr>
              <a:t> compute experience</a:t>
            </a:r>
          </a:p>
          <a:p>
            <a:r>
              <a:rPr lang="en-US">
                <a:latin typeface="Segoe UI" panose="020B0502040204020203" pitchFamily="34" charset="0"/>
                <a:cs typeface="Segoe UI" panose="020B0502040204020203" pitchFamily="34" charset="0"/>
              </a:rPr>
              <a:t>- Event Grid: Intelligent event routing service that bring both 1st party and 3rd party events to </a:t>
            </a:r>
            <a:r>
              <a:rPr lang="en-US" err="1">
                <a:latin typeface="Segoe UI" panose="020B0502040204020203" pitchFamily="34" charset="0"/>
                <a:cs typeface="Segoe UI" panose="020B0502040204020203" pitchFamily="34" charset="0"/>
              </a:rPr>
              <a:t>serverless</a:t>
            </a:r>
            <a:r>
              <a:rPr lang="en-US">
                <a:latin typeface="Segoe UI" panose="020B0502040204020203" pitchFamily="34" charset="0"/>
                <a:cs typeface="Segoe UI" panose="020B0502040204020203" pitchFamily="34" charset="0"/>
              </a:rPr>
              <a:t> compute to act upon.</a:t>
            </a:r>
          </a:p>
          <a:p>
            <a:r>
              <a:rPr lang="en-US">
                <a:latin typeface="Segoe UI" panose="020B0502040204020203" pitchFamily="34" charset="0"/>
                <a:cs typeface="Segoe UI" panose="020B0502040204020203" pitchFamily="34" charset="0"/>
              </a:rPr>
              <a:t>- Logic Apps: Ability to create workflows and orchestrate processes in a rich designer experience.</a:t>
            </a:r>
          </a:p>
          <a:p>
            <a:endParaRPr lang="en-US">
              <a:latin typeface="Segoe UI" panose="020B0502040204020203" pitchFamily="34" charset="0"/>
              <a:cs typeface="Segoe UI" panose="020B0502040204020203" pitchFamily="34" charset="0"/>
            </a:endParaRPr>
          </a:p>
          <a:p>
            <a:r>
              <a:rPr lang="en-US">
                <a:latin typeface="Segoe UI" panose="020B0502040204020203" pitchFamily="34" charset="0"/>
                <a:cs typeface="Segoe UI" panose="020B0502040204020203" pitchFamily="34" charset="0"/>
              </a:rPr>
              <a:t>Along side these core services, we provide a host of other managed building block services – like Database (Cosmos DB), Storage, Cognitive Services, IoT services etc.  These services can be utilized by developers to build fully </a:t>
            </a:r>
            <a:r>
              <a:rPr lang="en-US" err="1">
                <a:latin typeface="Segoe UI" panose="020B0502040204020203" pitchFamily="34" charset="0"/>
                <a:cs typeface="Segoe UI" panose="020B0502040204020203" pitchFamily="34" charset="0"/>
              </a:rPr>
              <a:t>serverless</a:t>
            </a:r>
            <a:r>
              <a:rPr lang="en-US">
                <a:latin typeface="Segoe UI" panose="020B0502040204020203" pitchFamily="34" charset="0"/>
                <a:cs typeface="Segoe UI" panose="020B0502040204020203" pitchFamily="34" charset="0"/>
              </a:rPr>
              <a:t> applications which don’t require any infrastructure management</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9DDDB1C8-BABC-4722-AFCC-130D14D20E8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428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Building backends for web applications.  An example could be a web app adding incoming orders to a queue and then Functions automatically picking up those orders to process and adding the output to a Cosmos DB.</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3790473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cs typeface="Segoe UI" panose="020B0502040204020203" pitchFamily="34" charset="0"/>
              </a:rPr>
              <a:t>Building backends for mobile applications.  A mobile app makes an API call to a Function, which does some processing and stores the data in Cosmos DB.  This in turn again triggers another </a:t>
            </a:r>
            <a:r>
              <a:rPr lang="en-US" err="1">
                <a:latin typeface="Segoe UI" panose="020B0502040204020203" pitchFamily="34" charset="0"/>
                <a:cs typeface="Segoe UI" panose="020B0502040204020203" pitchFamily="34" charset="0"/>
              </a:rPr>
              <a:t>functioin</a:t>
            </a:r>
            <a:r>
              <a:rPr lang="en-US">
                <a:latin typeface="Segoe UI" panose="020B0502040204020203" pitchFamily="34" charset="0"/>
                <a:cs typeface="Segoe UI" panose="020B0502040204020203" pitchFamily="34" charset="0"/>
              </a:rPr>
              <a:t> which calls Notification Hub to send notifications out to multiple mobile devices.</a:t>
            </a:r>
          </a:p>
          <a:p>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158171073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3" Type="http://schemas.openxmlformats.org/officeDocument/2006/relationships/slideMaster" Target="../slideMasters/slideMaster4.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4.emf"/><Relationship Id="rId4" Type="http://schemas.openxmlformats.org/officeDocument/2006/relationships/oleObject" Target="../embeddings/oleObject1.bin"/></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jpg"/></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3" Type="http://schemas.openxmlformats.org/officeDocument/2006/relationships/slideMaster" Target="../slideMasters/slideMaster5.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34.emf"/><Relationship Id="rId4" Type="http://schemas.openxmlformats.org/officeDocument/2006/relationships/oleObject" Target="../embeddings/oleObject2.bin"/></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emf"/><Relationship Id="rId1" Type="http://schemas.openxmlformats.org/officeDocument/2006/relationships/slideMaster" Target="../slideMasters/slideMaster8.xml"/><Relationship Id="rId4" Type="http://schemas.openxmlformats.org/officeDocument/2006/relationships/image" Target="../media/image45.emf"/></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30.emf"/><Relationship Id="rId1" Type="http://schemas.openxmlformats.org/officeDocument/2006/relationships/slideMaster" Target="../slideMasters/slideMaster8.xml"/><Relationship Id="rId4" Type="http://schemas.openxmlformats.org/officeDocument/2006/relationships/image" Target="../media/image47.png"/></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0.emf"/><Relationship Id="rId1" Type="http://schemas.openxmlformats.org/officeDocument/2006/relationships/slideMaster" Target="../slideMasters/slideMaster9.xml"/><Relationship Id="rId4" Type="http://schemas.openxmlformats.org/officeDocument/2006/relationships/image" Target="../media/image50.svg"/></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CA1BD43-4947-4C7D-B1C8-B6C8FC3789B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7277" y="445842"/>
            <a:ext cx="914400" cy="194945"/>
          </a:xfrm>
          <a:prstGeom prst="rect">
            <a:avLst/>
          </a:prstGeom>
        </p:spPr>
      </p:pic>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7" name="Freeform: Shape 6">
            <a:extLst>
              <a:ext uri="{FF2B5EF4-FFF2-40B4-BE49-F238E27FC236}">
                <a16:creationId xmlns:a16="http://schemas.microsoft.com/office/drawing/2014/main" id="{D1F718C1-50EE-4ED5-877E-2518F985EE86}"/>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grpSp>
        <p:nvGrpSpPr>
          <p:cNvPr id="11" name="Group 10">
            <a:extLst>
              <a:ext uri="{FF2B5EF4-FFF2-40B4-BE49-F238E27FC236}">
                <a16:creationId xmlns:a16="http://schemas.microsoft.com/office/drawing/2014/main" id="{D9F8B0FF-313D-4C1A-A7B1-593EFBB6799A}"/>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2891F4A9-544F-4CF3-A3B0-A9DCC101E95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96146284-39AE-45CB-80C2-9315EFA1A67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3_Sectio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59410043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4_Sectio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237723828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13_Sectio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46222654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1_Section">
    <p:bg>
      <p:bgPr>
        <a:solidFill>
          <a:schemeClr val="accent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85333492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5_Section">
    <p:bg>
      <p:bgPr>
        <a:solidFill>
          <a:schemeClr val="tx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12254402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0_Section">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97932279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6_Section">
    <p:bg>
      <p:bgPr>
        <a:solidFill>
          <a:schemeClr val="accent3"/>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118485193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7_Section">
    <p:bg>
      <p:bgPr>
        <a:solidFill>
          <a:schemeClr val="accent4"/>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34740721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8_Section">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225248004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4_Section">
    <p:bg>
      <p:bgPr>
        <a:solidFill>
          <a:schemeClr val="accent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711707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grpSp>
        <p:nvGrpSpPr>
          <p:cNvPr id="11" name="Group 10">
            <a:extLst>
              <a:ext uri="{FF2B5EF4-FFF2-40B4-BE49-F238E27FC236}">
                <a16:creationId xmlns:a16="http://schemas.microsoft.com/office/drawing/2014/main" id="{46ABC6A5-2286-458F-8881-7622FBA353AE}"/>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D0FAD3E8-4D59-4DCB-AE9B-C4D805BB43B9}"/>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0E7DB636-1AE5-4AD4-9DFE-8A8AEFEE08A6}"/>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2_Section">
    <p:bg>
      <p:bgPr>
        <a:solidFill>
          <a:schemeClr val="accent6"/>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8439" y="3207650"/>
            <a:ext cx="3354447" cy="718469"/>
          </a:xfrm>
          <a:prstGeom prst="rect">
            <a:avLst/>
          </a:prstGeom>
        </p:spPr>
      </p:pic>
      <p:sp>
        <p:nvSpPr>
          <p:cNvPr id="4" name="TextBox 3"/>
          <p:cNvSpPr txBox="1">
            <a:spLocks noChangeArrowheads="1"/>
          </p:cNvSpPr>
          <p:nvPr userDrawn="1"/>
        </p:nvSpPr>
        <p:spPr bwMode="auto">
          <a:xfrm>
            <a:off x="271464" y="5935318"/>
            <a:ext cx="11893550" cy="90633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182854" tIns="146285" rIns="182854" bIns="146285"/>
          <a:lstStyle>
            <a:lvl1pPr>
              <a:defRPr>
                <a:solidFill>
                  <a:schemeClr val="tx1"/>
                </a:solidFill>
                <a:latin typeface="Segoe UI" charset="0"/>
                <a:ea typeface="ＭＳ Ｐゴシック" charset="0"/>
                <a:cs typeface="ＭＳ Ｐゴシック" charset="0"/>
              </a:defRPr>
            </a:lvl1pPr>
            <a:lvl2pPr marL="742950" indent="-285750">
              <a:defRPr>
                <a:solidFill>
                  <a:schemeClr val="tx1"/>
                </a:solidFill>
                <a:latin typeface="Segoe UI" charset="0"/>
                <a:ea typeface="ＭＳ Ｐゴシック" charset="0"/>
              </a:defRPr>
            </a:lvl2pPr>
            <a:lvl3pPr marL="1143000" indent="-228600">
              <a:defRPr>
                <a:solidFill>
                  <a:schemeClr val="tx1"/>
                </a:solidFill>
                <a:latin typeface="Segoe UI" charset="0"/>
                <a:ea typeface="ＭＳ Ｐゴシック" charset="0"/>
              </a:defRPr>
            </a:lvl3pPr>
            <a:lvl4pPr marL="1600200" indent="-228600">
              <a:defRPr>
                <a:solidFill>
                  <a:schemeClr val="tx1"/>
                </a:solidFill>
                <a:latin typeface="Segoe UI" charset="0"/>
                <a:ea typeface="ＭＳ Ｐゴシック" charset="0"/>
              </a:defRPr>
            </a:lvl4pPr>
            <a:lvl5pPr marL="2057400" indent="-228600">
              <a:defRPr>
                <a:solidFill>
                  <a:schemeClr val="tx1"/>
                </a:solidFill>
                <a:latin typeface="Segoe UI" charset="0"/>
                <a:ea typeface="ＭＳ Ｐゴシック" charset="0"/>
              </a:defRPr>
            </a:lvl5pPr>
            <a:lvl6pPr marL="2514600" indent="-228600" defTabSz="931863" fontAlgn="base">
              <a:spcBef>
                <a:spcPct val="0"/>
              </a:spcBef>
              <a:spcAft>
                <a:spcPct val="0"/>
              </a:spcAft>
              <a:defRPr>
                <a:solidFill>
                  <a:schemeClr val="tx1"/>
                </a:solidFill>
                <a:latin typeface="Segoe UI" charset="0"/>
                <a:ea typeface="ＭＳ Ｐゴシック" charset="0"/>
              </a:defRPr>
            </a:lvl6pPr>
            <a:lvl7pPr marL="2971800" indent="-228600" defTabSz="931863" fontAlgn="base">
              <a:spcBef>
                <a:spcPct val="0"/>
              </a:spcBef>
              <a:spcAft>
                <a:spcPct val="0"/>
              </a:spcAft>
              <a:defRPr>
                <a:solidFill>
                  <a:schemeClr val="tx1"/>
                </a:solidFill>
                <a:latin typeface="Segoe UI" charset="0"/>
                <a:ea typeface="ＭＳ Ｐゴシック" charset="0"/>
              </a:defRPr>
            </a:lvl7pPr>
            <a:lvl8pPr marL="3429000" indent="-228600" defTabSz="931863" fontAlgn="base">
              <a:spcBef>
                <a:spcPct val="0"/>
              </a:spcBef>
              <a:spcAft>
                <a:spcPct val="0"/>
              </a:spcAft>
              <a:defRPr>
                <a:solidFill>
                  <a:schemeClr val="tx1"/>
                </a:solidFill>
                <a:latin typeface="Segoe UI" charset="0"/>
                <a:ea typeface="ＭＳ Ｐゴシック" charset="0"/>
              </a:defRPr>
            </a:lvl8pPr>
            <a:lvl9pPr marL="3886200" indent="-228600" defTabSz="931863" fontAlgn="base">
              <a:spcBef>
                <a:spcPct val="0"/>
              </a:spcBef>
              <a:spcAft>
                <a:spcPct val="0"/>
              </a:spcAft>
              <a:defRPr>
                <a:solidFill>
                  <a:schemeClr val="tx1"/>
                </a:solidFill>
                <a:latin typeface="Segoe UI" charset="0"/>
                <a:ea typeface="ＭＳ Ｐゴシック" charset="0"/>
              </a:defRPr>
            </a:lvl9pPr>
          </a:lstStyle>
          <a:p>
            <a:pPr defTabSz="931684" fontAlgn="base">
              <a:lnSpc>
                <a:spcPts val="1199"/>
              </a:lnSpc>
              <a:spcBef>
                <a:spcPct val="0"/>
              </a:spcBef>
              <a:spcAft>
                <a:spcPct val="0"/>
              </a:spcAft>
            </a:pPr>
            <a:r>
              <a:rPr lang="en-US" sz="1000">
                <a:solidFill>
                  <a:srgbClr val="FFFFFF"/>
                </a:solidFill>
              </a:rPr>
              <a:t>© 2017 Microsoft Corporation. All rights reserved. Microsoft, Windows, and other product names are or may be registered trademarks and/or trademarks in the U.S. and/or other countries.</a:t>
            </a:r>
          </a:p>
          <a:p>
            <a:pPr defTabSz="931684" fontAlgn="base">
              <a:lnSpc>
                <a:spcPts val="1199"/>
              </a:lnSpc>
              <a:spcBef>
                <a:spcPct val="0"/>
              </a:spcBef>
              <a:spcAft>
                <a:spcPct val="0"/>
              </a:spcAft>
            </a:pPr>
            <a:r>
              <a:rPr lang="en-US" sz="1000">
                <a:solidFill>
                  <a:srgbClr val="FFFFFF"/>
                </a:solidFill>
              </a:rPr>
              <a:t>The information herein is for informational purposes only and represents the current view of Microsoft Corporation as of the date of this presentation. Because Microsoft must respond to changing market</a:t>
            </a:r>
          </a:p>
          <a:p>
            <a:pPr defTabSz="931684" fontAlgn="base">
              <a:lnSpc>
                <a:spcPts val="1199"/>
              </a:lnSpc>
              <a:spcBef>
                <a:spcPct val="0"/>
              </a:spcBef>
              <a:spcAft>
                <a:spcPct val="0"/>
              </a:spcAft>
            </a:pPr>
            <a:r>
              <a:rPr lang="en-US" sz="1000">
                <a:solidFill>
                  <a:srgbClr val="FFFFFF"/>
                </a:solidFill>
              </a:rPr>
              <a:t>conditions, it should not be interpreted to be a commitment on the part of Microsoft, and Microsoft cannot guarantee the accuracy of any information provided after the date of this presentation.</a:t>
            </a:r>
          </a:p>
          <a:p>
            <a:pPr defTabSz="931684" fontAlgn="base">
              <a:lnSpc>
                <a:spcPts val="1199"/>
              </a:lnSpc>
              <a:spcBef>
                <a:spcPct val="0"/>
              </a:spcBef>
              <a:spcAft>
                <a:spcPct val="0"/>
              </a:spcAft>
            </a:pPr>
            <a:r>
              <a:rPr lang="en-US" sz="1000">
                <a:solidFill>
                  <a:srgbClr val="FFFFFF"/>
                </a:solidFill>
              </a:rPr>
              <a:t>MICROSOFT MAKES NO WARRANTIES, EXPRESS, IMPLIED OR STATUTORY, AS TO THE INFORMATION IN THIS PRESENTATION.</a:t>
            </a:r>
          </a:p>
        </p:txBody>
      </p:sp>
    </p:spTree>
    <p:extLst>
      <p:ext uri="{BB962C8B-B14F-4D97-AF65-F5344CB8AC3E}">
        <p14:creationId xmlns:p14="http://schemas.microsoft.com/office/powerpoint/2010/main" val="4303572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4" name="Text Placeholder 6"/>
          <p:cNvSpPr>
            <a:spLocks noGrp="1"/>
          </p:cNvSpPr>
          <p:nvPr>
            <p:ph type="body" sz="quarter" idx="11" hasCustomPrompt="1"/>
          </p:nvPr>
        </p:nvSpPr>
        <p:spPr>
          <a:xfrm>
            <a:off x="3" y="6363076"/>
            <a:ext cx="12436476" cy="631450"/>
          </a:xfrm>
          <a:prstGeom prst="rect">
            <a:avLst/>
          </a:prstGeom>
          <a:solidFill>
            <a:srgbClr val="FFFF99"/>
          </a:solidFill>
        </p:spPr>
        <p:txBody>
          <a:bodyPr wrap="square" lIns="128019" tIns="64010" rIns="128019" bIns="64010" anchor="b" anchorCtr="0">
            <a:noAutofit/>
          </a:bodyPr>
          <a:lstStyle>
            <a:lvl1pPr algn="r">
              <a:buFont typeface="Arial" pitchFamily="34" charset="0"/>
              <a:buNone/>
              <a:defRPr sz="3000" spc="-4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5" name="Text Placeholder 5"/>
          <p:cNvSpPr>
            <a:spLocks noGrp="1"/>
          </p:cNvSpPr>
          <p:nvPr>
            <p:ph type="body" sz="quarter" idx="12" hasCustomPrompt="1"/>
          </p:nvPr>
        </p:nvSpPr>
        <p:spPr>
          <a:xfrm>
            <a:off x="0" y="1"/>
            <a:ext cx="12436475" cy="1257442"/>
          </a:xfrm>
        </p:spPr>
        <p:txBody>
          <a:bodyPr lIns="393192" tIns="393192" bIns="91440">
            <a:normAutofit/>
          </a:bodyPr>
          <a:lstStyle>
            <a:lvl1pPr marL="0" indent="0">
              <a:buNone/>
              <a:defRPr sz="4488">
                <a:solidFill>
                  <a:schemeClr val="tx1"/>
                </a:solidFill>
                <a:latin typeface="+mj-lt"/>
              </a:defRPr>
            </a:lvl1pPr>
          </a:lstStyle>
          <a:p>
            <a:pPr lvl="0"/>
            <a:r>
              <a:rPr lang="en-US"/>
              <a:t>Click to edit Master title style</a:t>
            </a:r>
          </a:p>
        </p:txBody>
      </p:sp>
      <p:sp>
        <p:nvSpPr>
          <p:cNvPr id="7" name="Text Placeholder 6"/>
          <p:cNvSpPr>
            <a:spLocks noGrp="1"/>
          </p:cNvSpPr>
          <p:nvPr>
            <p:ph type="body" sz="quarter" idx="13"/>
          </p:nvPr>
        </p:nvSpPr>
        <p:spPr>
          <a:xfrm>
            <a:off x="396908" y="1258044"/>
            <a:ext cx="12039567" cy="4789307"/>
          </a:xfrm>
        </p:spPr>
        <p:txBody>
          <a:bodyPr/>
          <a:lstStyle>
            <a:lvl1pPr marL="0" indent="0">
              <a:buNone/>
              <a:defRPr/>
            </a:lvl1pPr>
            <a:lvl2pPr marL="466298" indent="0">
              <a:buNone/>
              <a:defRPr/>
            </a:lvl2pPr>
            <a:lvl3pPr marL="932597" indent="0">
              <a:buNone/>
              <a:defRPr/>
            </a:lvl3pPr>
            <a:lvl4pPr marL="1398895" indent="0">
              <a:buNone/>
              <a:defRPr/>
            </a:lvl4pPr>
            <a:lvl5pPr marL="186519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48591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Slide 1">
    <p:bg>
      <p:bgRef idx="1001">
        <a:schemeClr val="bg1"/>
      </p:bgRef>
    </p:bg>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3" t="15709" r="-3"/>
          <a:stretch/>
        </p:blipFill>
        <p:spPr>
          <a:xfrm>
            <a:off x="0" y="0"/>
            <a:ext cx="12436475" cy="6994525"/>
          </a:xfrm>
          <a:prstGeom prst="rect">
            <a:avLst/>
          </a:prstGeom>
        </p:spPr>
      </p:pic>
      <p:sp>
        <p:nvSpPr>
          <p:cNvPr id="9" name="Title 1"/>
          <p:cNvSpPr>
            <a:spLocks noGrp="1"/>
          </p:cNvSpPr>
          <p:nvPr>
            <p:ph type="title"/>
          </p:nvPr>
        </p:nvSpPr>
        <p:spPr>
          <a:xfrm>
            <a:off x="274702" y="1998276"/>
            <a:ext cx="9144000" cy="1828786"/>
          </a:xfrm>
          <a:solidFill>
            <a:schemeClr val="bg1">
              <a:alpha val="75000"/>
            </a:schemeClr>
          </a:solidFill>
          <a:ln w="12700">
            <a:solidFill>
              <a:schemeClr val="bg1"/>
            </a:solidFill>
          </a:ln>
        </p:spPr>
        <p:txBody>
          <a:bodyPr lIns="146304" tIns="91440" rIns="146304" bIns="91440" anchor="t" anchorCtr="0"/>
          <a:lstStyle>
            <a:lvl1pPr>
              <a:defRPr lang="en-US" sz="4799" dirty="0">
                <a:solidFill>
                  <a:srgbClr val="181A19"/>
                </a:solidFill>
              </a:defRPr>
            </a:lvl1pPr>
          </a:lstStyle>
          <a:p>
            <a:endParaRPr lang="en-US"/>
          </a:p>
        </p:txBody>
      </p:sp>
      <p:sp>
        <p:nvSpPr>
          <p:cNvPr id="5" name="Text Placeholder 4"/>
          <p:cNvSpPr>
            <a:spLocks noGrp="1"/>
          </p:cNvSpPr>
          <p:nvPr>
            <p:ph type="body" sz="quarter" idx="12"/>
          </p:nvPr>
        </p:nvSpPr>
        <p:spPr>
          <a:xfrm>
            <a:off x="274700" y="3823643"/>
            <a:ext cx="9144000" cy="1828800"/>
          </a:xfrm>
          <a:solidFill>
            <a:schemeClr val="bg1">
              <a:alpha val="75000"/>
            </a:schemeClr>
          </a:solidFill>
          <a:ln w="12700">
            <a:solidFill>
              <a:schemeClr val="bg1"/>
            </a:solidFill>
          </a:ln>
        </p:spPr>
        <p:txBody>
          <a:bodyPr lIns="182880" tIns="146304" rIns="182880" bIns="146304">
            <a:noAutofit/>
          </a:bodyPr>
          <a:lstStyle>
            <a:lvl1pPr marL="0" indent="0">
              <a:spcBef>
                <a:spcPts val="0"/>
              </a:spcBef>
              <a:buNone/>
              <a:defRPr sz="3599" spc="0" baseline="0">
                <a:solidFill>
                  <a:srgbClr val="181A19"/>
                </a:solidFill>
                <a:latin typeface="+mj-lt"/>
              </a:defRPr>
            </a:lvl1pPr>
          </a:lstStyle>
          <a:p>
            <a:pPr lvl="0"/>
            <a:endParaRPr lang="en-US"/>
          </a:p>
        </p:txBody>
      </p:sp>
      <p:grpSp>
        <p:nvGrpSpPr>
          <p:cNvPr id="8" name="Group 7"/>
          <p:cNvGrpSpPr>
            <a:grpSpLocks noChangeAspect="1"/>
          </p:cNvGrpSpPr>
          <p:nvPr userDrawn="1"/>
        </p:nvGrpSpPr>
        <p:grpSpPr bwMode="black">
          <a:xfrm>
            <a:off x="274702" y="239936"/>
            <a:ext cx="1968534" cy="422621"/>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8805104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62561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1"/>
            <a:ext cx="11888787" cy="2497030"/>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573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Footer Placeholder 2"/>
          <p:cNvSpPr>
            <a:spLocks noGrp="1"/>
          </p:cNvSpPr>
          <p:nvPr>
            <p:ph type="ftr" sz="quarter" idx="10"/>
          </p:nvPr>
        </p:nvSpPr>
        <p:spPr>
          <a:xfrm>
            <a:off x="4119564" y="6483350"/>
            <a:ext cx="4197350" cy="371475"/>
          </a:xfrm>
          <a:prstGeom prst="rect">
            <a:avLst/>
          </a:prstGeom>
        </p:spPr>
        <p:txBody>
          <a:bodyPr/>
          <a:lstStyle/>
          <a:p>
            <a:r>
              <a:rPr lang="en-US">
                <a:solidFill>
                  <a:srgbClr val="505050">
                    <a:tint val="75000"/>
                  </a:srgbClr>
                </a:solidFill>
              </a:rPr>
              <a:t>Microsoft NDA-To be shared under NDA only</a:t>
            </a:r>
          </a:p>
        </p:txBody>
      </p:sp>
    </p:spTree>
    <p:extLst>
      <p:ext uri="{BB962C8B-B14F-4D97-AF65-F5344CB8AC3E}">
        <p14:creationId xmlns:p14="http://schemas.microsoft.com/office/powerpoint/2010/main" val="104554832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5"/>
            <a:ext cx="9143936"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2" y="3040064"/>
            <a:ext cx="9143937" cy="730183"/>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39" y="3770247"/>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684728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sp>
        <p:nvSpPr>
          <p:cNvPr id="141"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14365138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9"/>
            <a:ext cx="4937760" cy="1835285"/>
          </a:xfrm>
          <a:noFill/>
        </p:spPr>
        <p:txBody>
          <a:bodyPr lIns="146304" tIns="91440" rIns="146304" bIns="91440" anchor="t" anchorCtr="0"/>
          <a:lstStyle>
            <a:lvl1pPr>
              <a:defRPr sz="4799"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4"/>
            <a:ext cx="4937760" cy="731528"/>
          </a:xfrm>
        </p:spPr>
        <p:txBody>
          <a:bodyPr lIns="164592" tIns="109728" rIns="164592" bIns="109728">
            <a:noAutofit/>
          </a:bodyPr>
          <a:lstStyle>
            <a:lvl1pPr marL="0" indent="0">
              <a:spcBef>
                <a:spcPts val="0"/>
              </a:spcBef>
              <a:buNone/>
              <a:defRPr lang="en-US" sz="3199"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563"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sp>
        <p:nvSpPr>
          <p:cNvPr id="8" name="Rectangle 7"/>
          <p:cNvSpPr/>
          <p:nvPr userDrawn="1"/>
        </p:nvSpPr>
        <p:spPr bwMode="gray">
          <a:xfrm>
            <a:off x="5441951"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8" y="479425"/>
            <a:ext cx="1451843" cy="310896"/>
          </a:xfrm>
          <a:prstGeom prst="rect">
            <a:avLst/>
          </a:prstGeom>
        </p:spPr>
      </p:pic>
      <p:sp>
        <p:nvSpPr>
          <p:cNvPr id="143" name="Freeform 19"/>
          <p:cNvSpPr>
            <a:spLocks noChangeAspect="1" noEditPoints="1"/>
          </p:cNvSpPr>
          <p:nvPr userDrawn="1"/>
        </p:nvSpPr>
        <p:spPr bwMode="black">
          <a:xfrm>
            <a:off x="6727387" y="3466016"/>
            <a:ext cx="5242215" cy="3044982"/>
          </a:xfrm>
          <a:custGeom>
            <a:avLst/>
            <a:gdLst>
              <a:gd name="T0" fmla="*/ 230 w 476"/>
              <a:gd name="T1" fmla="*/ 110 h 278"/>
              <a:gd name="T2" fmla="*/ 204 w 476"/>
              <a:gd name="T3" fmla="*/ 137 h 278"/>
              <a:gd name="T4" fmla="*/ 248 w 476"/>
              <a:gd name="T5" fmla="*/ 164 h 278"/>
              <a:gd name="T6" fmla="*/ 249 w 476"/>
              <a:gd name="T7" fmla="*/ 191 h 278"/>
              <a:gd name="T8" fmla="*/ 241 w 476"/>
              <a:gd name="T9" fmla="*/ 218 h 278"/>
              <a:gd name="T10" fmla="*/ 245 w 476"/>
              <a:gd name="T11" fmla="*/ 256 h 278"/>
              <a:gd name="T12" fmla="*/ 122 w 476"/>
              <a:gd name="T13" fmla="*/ 239 h 278"/>
              <a:gd name="T14" fmla="*/ 145 w 476"/>
              <a:gd name="T15" fmla="*/ 212 h 278"/>
              <a:gd name="T16" fmla="*/ 130 w 476"/>
              <a:gd name="T17" fmla="*/ 185 h 278"/>
              <a:gd name="T18" fmla="*/ 70 w 476"/>
              <a:gd name="T19" fmla="*/ 157 h 278"/>
              <a:gd name="T20" fmla="*/ 95 w 476"/>
              <a:gd name="T21" fmla="*/ 130 h 278"/>
              <a:gd name="T22" fmla="*/ 128 w 476"/>
              <a:gd name="T23" fmla="*/ 103 h 278"/>
              <a:gd name="T24" fmla="*/ 140 w 476"/>
              <a:gd name="T25" fmla="*/ 76 h 278"/>
              <a:gd name="T26" fmla="*/ 135 w 476"/>
              <a:gd name="T27" fmla="*/ 49 h 278"/>
              <a:gd name="T28" fmla="*/ 145 w 476"/>
              <a:gd name="T29" fmla="*/ 22 h 278"/>
              <a:gd name="T30" fmla="*/ 248 w 476"/>
              <a:gd name="T31" fmla="*/ 42 h 278"/>
              <a:gd name="T32" fmla="*/ 217 w 476"/>
              <a:gd name="T33" fmla="*/ 69 h 278"/>
              <a:gd name="T34" fmla="*/ 422 w 476"/>
              <a:gd name="T35" fmla="*/ 234 h 278"/>
              <a:gd name="T36" fmla="*/ 416 w 476"/>
              <a:gd name="T37" fmla="*/ 261 h 278"/>
              <a:gd name="T38" fmla="*/ 385 w 476"/>
              <a:gd name="T39" fmla="*/ 254 h 278"/>
              <a:gd name="T40" fmla="*/ 354 w 476"/>
              <a:gd name="T41" fmla="*/ 227 h 278"/>
              <a:gd name="T42" fmla="*/ 394 w 476"/>
              <a:gd name="T43" fmla="*/ 193 h 278"/>
              <a:gd name="T44" fmla="*/ 343 w 476"/>
              <a:gd name="T45" fmla="*/ 193 h 278"/>
              <a:gd name="T46" fmla="*/ 303 w 476"/>
              <a:gd name="T47" fmla="*/ 166 h 278"/>
              <a:gd name="T48" fmla="*/ 240 w 476"/>
              <a:gd name="T49" fmla="*/ 139 h 278"/>
              <a:gd name="T50" fmla="*/ 245 w 476"/>
              <a:gd name="T51" fmla="*/ 112 h 278"/>
              <a:gd name="T52" fmla="*/ 213 w 476"/>
              <a:gd name="T53" fmla="*/ 85 h 278"/>
              <a:gd name="T54" fmla="*/ 402 w 476"/>
              <a:gd name="T55" fmla="*/ 62 h 278"/>
              <a:gd name="T56" fmla="*/ 404 w 476"/>
              <a:gd name="T57" fmla="*/ 35 h 278"/>
              <a:gd name="T58" fmla="*/ 180 w 476"/>
              <a:gd name="T59" fmla="*/ 28 h 278"/>
              <a:gd name="T60" fmla="*/ 175 w 476"/>
              <a:gd name="T61" fmla="*/ 56 h 278"/>
              <a:gd name="T62" fmla="*/ 149 w 476"/>
              <a:gd name="T63" fmla="*/ 83 h 278"/>
              <a:gd name="T64" fmla="*/ 6 w 476"/>
              <a:gd name="T65" fmla="*/ 67 h 278"/>
              <a:gd name="T66" fmla="*/ 17 w 476"/>
              <a:gd name="T67" fmla="*/ 40 h 278"/>
              <a:gd name="T68" fmla="*/ 56 w 476"/>
              <a:gd name="T69" fmla="*/ 47 h 278"/>
              <a:gd name="T70" fmla="*/ 87 w 476"/>
              <a:gd name="T71" fmla="*/ 74 h 278"/>
              <a:gd name="T72" fmla="*/ 34 w 476"/>
              <a:gd name="T73" fmla="*/ 96 h 278"/>
              <a:gd name="T74" fmla="*/ 33 w 476"/>
              <a:gd name="T75" fmla="*/ 123 h 278"/>
              <a:gd name="T76" fmla="*/ 51 w 476"/>
              <a:gd name="T77" fmla="*/ 151 h 278"/>
              <a:gd name="T78" fmla="*/ 75 w 476"/>
              <a:gd name="T79" fmla="*/ 178 h 278"/>
              <a:gd name="T80" fmla="*/ 94 w 476"/>
              <a:gd name="T81" fmla="*/ 205 h 278"/>
              <a:gd name="T82" fmla="*/ 99 w 476"/>
              <a:gd name="T83" fmla="*/ 232 h 278"/>
              <a:gd name="T84" fmla="*/ 100 w 476"/>
              <a:gd name="T85" fmla="*/ 259 h 278"/>
              <a:gd name="T86" fmla="*/ 222 w 476"/>
              <a:gd name="T87" fmla="*/ 227 h 278"/>
              <a:gd name="T88" fmla="*/ 216 w 476"/>
              <a:gd name="T89" fmla="*/ 200 h 278"/>
              <a:gd name="T90" fmla="*/ 187 w 476"/>
              <a:gd name="T91" fmla="*/ 173 h 278"/>
              <a:gd name="T92" fmla="*/ 190 w 476"/>
              <a:gd name="T93" fmla="*/ 146 h 278"/>
              <a:gd name="T94" fmla="*/ 200 w 476"/>
              <a:gd name="T95" fmla="*/ 118 h 278"/>
              <a:gd name="T96" fmla="*/ 181 w 476"/>
              <a:gd name="T97" fmla="*/ 91 h 278"/>
              <a:gd name="T98" fmla="*/ 377 w 476"/>
              <a:gd name="T99" fmla="*/ 103 h 278"/>
              <a:gd name="T100" fmla="*/ 362 w 476"/>
              <a:gd name="T101" fmla="*/ 130 h 278"/>
              <a:gd name="T102" fmla="*/ 340 w 476"/>
              <a:gd name="T103" fmla="*/ 157 h 278"/>
              <a:gd name="T104" fmla="*/ 367 w 476"/>
              <a:gd name="T105" fmla="*/ 185 h 278"/>
              <a:gd name="T106" fmla="*/ 398 w 476"/>
              <a:gd name="T107" fmla="*/ 185 h 278"/>
              <a:gd name="T108" fmla="*/ 401 w 476"/>
              <a:gd name="T109" fmla="*/ 218 h 278"/>
              <a:gd name="T110" fmla="*/ 401 w 476"/>
              <a:gd name="T111" fmla="*/ 246 h 278"/>
              <a:gd name="T112" fmla="*/ 427 w 476"/>
              <a:gd name="T113" fmla="*/ 273 h 278"/>
              <a:gd name="T114" fmla="*/ 439 w 476"/>
              <a:gd name="T115" fmla="*/ 246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76" h="278">
                <a:moveTo>
                  <a:pt x="205" y="84"/>
                </a:moveTo>
                <a:cubicBezTo>
                  <a:pt x="181" y="84"/>
                  <a:pt x="181" y="84"/>
                  <a:pt x="181" y="84"/>
                </a:cubicBezTo>
                <a:cubicBezTo>
                  <a:pt x="178" y="84"/>
                  <a:pt x="176" y="87"/>
                  <a:pt x="176" y="89"/>
                </a:cubicBezTo>
                <a:cubicBezTo>
                  <a:pt x="176" y="92"/>
                  <a:pt x="178" y="95"/>
                  <a:pt x="181" y="95"/>
                </a:cubicBezTo>
                <a:cubicBezTo>
                  <a:pt x="190" y="95"/>
                  <a:pt x="190" y="95"/>
                  <a:pt x="190" y="95"/>
                </a:cubicBezTo>
                <a:cubicBezTo>
                  <a:pt x="191" y="95"/>
                  <a:pt x="192" y="95"/>
                  <a:pt x="192" y="96"/>
                </a:cubicBezTo>
                <a:cubicBezTo>
                  <a:pt x="192" y="97"/>
                  <a:pt x="191" y="98"/>
                  <a:pt x="190" y="98"/>
                </a:cubicBezTo>
                <a:cubicBezTo>
                  <a:pt x="181" y="98"/>
                  <a:pt x="181" y="98"/>
                  <a:pt x="181" y="98"/>
                </a:cubicBezTo>
                <a:cubicBezTo>
                  <a:pt x="178" y="98"/>
                  <a:pt x="176" y="100"/>
                  <a:pt x="176" y="103"/>
                </a:cubicBezTo>
                <a:cubicBezTo>
                  <a:pt x="176" y="106"/>
                  <a:pt x="178" y="108"/>
                  <a:pt x="181" y="108"/>
                </a:cubicBezTo>
                <a:cubicBezTo>
                  <a:pt x="228" y="108"/>
                  <a:pt x="228" y="108"/>
                  <a:pt x="228" y="108"/>
                </a:cubicBezTo>
                <a:cubicBezTo>
                  <a:pt x="229" y="108"/>
                  <a:pt x="230" y="109"/>
                  <a:pt x="230" y="110"/>
                </a:cubicBezTo>
                <a:cubicBezTo>
                  <a:pt x="230" y="111"/>
                  <a:pt x="229" y="112"/>
                  <a:pt x="228" y="112"/>
                </a:cubicBezTo>
                <a:cubicBezTo>
                  <a:pt x="200" y="112"/>
                  <a:pt x="200" y="112"/>
                  <a:pt x="200" y="112"/>
                </a:cubicBezTo>
                <a:cubicBezTo>
                  <a:pt x="197" y="112"/>
                  <a:pt x="194" y="114"/>
                  <a:pt x="194" y="117"/>
                </a:cubicBezTo>
                <a:cubicBezTo>
                  <a:pt x="194" y="119"/>
                  <a:pt x="197" y="122"/>
                  <a:pt x="200" y="122"/>
                </a:cubicBezTo>
                <a:cubicBezTo>
                  <a:pt x="229" y="122"/>
                  <a:pt x="229" y="122"/>
                  <a:pt x="229" y="122"/>
                </a:cubicBezTo>
                <a:cubicBezTo>
                  <a:pt x="230" y="122"/>
                  <a:pt x="231" y="122"/>
                  <a:pt x="231" y="123"/>
                </a:cubicBezTo>
                <a:cubicBezTo>
                  <a:pt x="231" y="124"/>
                  <a:pt x="230" y="125"/>
                  <a:pt x="229" y="125"/>
                </a:cubicBezTo>
                <a:cubicBezTo>
                  <a:pt x="190" y="125"/>
                  <a:pt x="190" y="125"/>
                  <a:pt x="190" y="125"/>
                </a:cubicBezTo>
                <a:cubicBezTo>
                  <a:pt x="187" y="125"/>
                  <a:pt x="185" y="127"/>
                  <a:pt x="185" y="130"/>
                </a:cubicBezTo>
                <a:cubicBezTo>
                  <a:pt x="185" y="133"/>
                  <a:pt x="187" y="135"/>
                  <a:pt x="190" y="135"/>
                </a:cubicBezTo>
                <a:cubicBezTo>
                  <a:pt x="203" y="135"/>
                  <a:pt x="203" y="135"/>
                  <a:pt x="203" y="135"/>
                </a:cubicBezTo>
                <a:cubicBezTo>
                  <a:pt x="204" y="135"/>
                  <a:pt x="204" y="136"/>
                  <a:pt x="204" y="137"/>
                </a:cubicBezTo>
                <a:cubicBezTo>
                  <a:pt x="204" y="138"/>
                  <a:pt x="204" y="139"/>
                  <a:pt x="203" y="139"/>
                </a:cubicBezTo>
                <a:cubicBezTo>
                  <a:pt x="190" y="139"/>
                  <a:pt x="190" y="139"/>
                  <a:pt x="190" y="139"/>
                </a:cubicBezTo>
                <a:cubicBezTo>
                  <a:pt x="187" y="139"/>
                  <a:pt x="185" y="141"/>
                  <a:pt x="185" y="144"/>
                </a:cubicBezTo>
                <a:cubicBezTo>
                  <a:pt x="185" y="147"/>
                  <a:pt x="187" y="149"/>
                  <a:pt x="190" y="149"/>
                </a:cubicBezTo>
                <a:cubicBezTo>
                  <a:pt x="238" y="149"/>
                  <a:pt x="238" y="149"/>
                  <a:pt x="238" y="149"/>
                </a:cubicBezTo>
                <a:cubicBezTo>
                  <a:pt x="239" y="149"/>
                  <a:pt x="240" y="150"/>
                  <a:pt x="240" y="151"/>
                </a:cubicBezTo>
                <a:cubicBezTo>
                  <a:pt x="240" y="151"/>
                  <a:pt x="239" y="152"/>
                  <a:pt x="238" y="152"/>
                </a:cubicBezTo>
                <a:cubicBezTo>
                  <a:pt x="180" y="152"/>
                  <a:pt x="180" y="152"/>
                  <a:pt x="180" y="152"/>
                </a:cubicBezTo>
                <a:cubicBezTo>
                  <a:pt x="177" y="152"/>
                  <a:pt x="175" y="154"/>
                  <a:pt x="175" y="157"/>
                </a:cubicBezTo>
                <a:cubicBezTo>
                  <a:pt x="175" y="160"/>
                  <a:pt x="177" y="162"/>
                  <a:pt x="180" y="162"/>
                </a:cubicBezTo>
                <a:cubicBezTo>
                  <a:pt x="247" y="162"/>
                  <a:pt x="247" y="162"/>
                  <a:pt x="247" y="162"/>
                </a:cubicBezTo>
                <a:cubicBezTo>
                  <a:pt x="248" y="162"/>
                  <a:pt x="248" y="163"/>
                  <a:pt x="248" y="164"/>
                </a:cubicBezTo>
                <a:cubicBezTo>
                  <a:pt x="248" y="165"/>
                  <a:pt x="248" y="166"/>
                  <a:pt x="247" y="166"/>
                </a:cubicBezTo>
                <a:cubicBezTo>
                  <a:pt x="187" y="166"/>
                  <a:pt x="187" y="166"/>
                  <a:pt x="187" y="166"/>
                </a:cubicBezTo>
                <a:cubicBezTo>
                  <a:pt x="184" y="166"/>
                  <a:pt x="182" y="168"/>
                  <a:pt x="182" y="171"/>
                </a:cubicBezTo>
                <a:cubicBezTo>
                  <a:pt x="182" y="174"/>
                  <a:pt x="184" y="176"/>
                  <a:pt x="187" y="176"/>
                </a:cubicBezTo>
                <a:cubicBezTo>
                  <a:pt x="260" y="176"/>
                  <a:pt x="260" y="176"/>
                  <a:pt x="260" y="176"/>
                </a:cubicBezTo>
                <a:cubicBezTo>
                  <a:pt x="261" y="176"/>
                  <a:pt x="262" y="177"/>
                  <a:pt x="262" y="178"/>
                </a:cubicBezTo>
                <a:cubicBezTo>
                  <a:pt x="262" y="179"/>
                  <a:pt x="261" y="179"/>
                  <a:pt x="260" y="179"/>
                </a:cubicBezTo>
                <a:cubicBezTo>
                  <a:pt x="213" y="179"/>
                  <a:pt x="213" y="179"/>
                  <a:pt x="213" y="179"/>
                </a:cubicBezTo>
                <a:cubicBezTo>
                  <a:pt x="211" y="179"/>
                  <a:pt x="208" y="182"/>
                  <a:pt x="208" y="185"/>
                </a:cubicBezTo>
                <a:cubicBezTo>
                  <a:pt x="208" y="187"/>
                  <a:pt x="211" y="190"/>
                  <a:pt x="213" y="190"/>
                </a:cubicBezTo>
                <a:cubicBezTo>
                  <a:pt x="247" y="190"/>
                  <a:pt x="247" y="190"/>
                  <a:pt x="247" y="190"/>
                </a:cubicBezTo>
                <a:cubicBezTo>
                  <a:pt x="248" y="190"/>
                  <a:pt x="249" y="190"/>
                  <a:pt x="249" y="191"/>
                </a:cubicBezTo>
                <a:cubicBezTo>
                  <a:pt x="249" y="192"/>
                  <a:pt x="248" y="193"/>
                  <a:pt x="247" y="193"/>
                </a:cubicBezTo>
                <a:cubicBezTo>
                  <a:pt x="216" y="193"/>
                  <a:pt x="216" y="193"/>
                  <a:pt x="216" y="193"/>
                </a:cubicBezTo>
                <a:cubicBezTo>
                  <a:pt x="213" y="193"/>
                  <a:pt x="210" y="195"/>
                  <a:pt x="210" y="198"/>
                </a:cubicBezTo>
                <a:cubicBezTo>
                  <a:pt x="210" y="201"/>
                  <a:pt x="213" y="203"/>
                  <a:pt x="216" y="203"/>
                </a:cubicBezTo>
                <a:cubicBezTo>
                  <a:pt x="248" y="203"/>
                  <a:pt x="248" y="203"/>
                  <a:pt x="248" y="203"/>
                </a:cubicBezTo>
                <a:cubicBezTo>
                  <a:pt x="249" y="203"/>
                  <a:pt x="250" y="204"/>
                  <a:pt x="250" y="205"/>
                </a:cubicBezTo>
                <a:cubicBezTo>
                  <a:pt x="250" y="206"/>
                  <a:pt x="249" y="207"/>
                  <a:pt x="248" y="207"/>
                </a:cubicBezTo>
                <a:cubicBezTo>
                  <a:pt x="217" y="207"/>
                  <a:pt x="217" y="207"/>
                  <a:pt x="217" y="207"/>
                </a:cubicBezTo>
                <a:cubicBezTo>
                  <a:pt x="214" y="207"/>
                  <a:pt x="212" y="209"/>
                  <a:pt x="212" y="212"/>
                </a:cubicBezTo>
                <a:cubicBezTo>
                  <a:pt x="212" y="214"/>
                  <a:pt x="214" y="217"/>
                  <a:pt x="217" y="217"/>
                </a:cubicBezTo>
                <a:cubicBezTo>
                  <a:pt x="240" y="217"/>
                  <a:pt x="240" y="217"/>
                  <a:pt x="240" y="217"/>
                </a:cubicBezTo>
                <a:cubicBezTo>
                  <a:pt x="241" y="217"/>
                  <a:pt x="241" y="217"/>
                  <a:pt x="241" y="218"/>
                </a:cubicBezTo>
                <a:cubicBezTo>
                  <a:pt x="241" y="219"/>
                  <a:pt x="241" y="220"/>
                  <a:pt x="240" y="220"/>
                </a:cubicBezTo>
                <a:cubicBezTo>
                  <a:pt x="222" y="220"/>
                  <a:pt x="222" y="220"/>
                  <a:pt x="222" y="220"/>
                </a:cubicBezTo>
                <a:cubicBezTo>
                  <a:pt x="219" y="220"/>
                  <a:pt x="217" y="222"/>
                  <a:pt x="217" y="225"/>
                </a:cubicBezTo>
                <a:cubicBezTo>
                  <a:pt x="217" y="228"/>
                  <a:pt x="219" y="230"/>
                  <a:pt x="222" y="230"/>
                </a:cubicBezTo>
                <a:cubicBezTo>
                  <a:pt x="231" y="230"/>
                  <a:pt x="231" y="230"/>
                  <a:pt x="231" y="230"/>
                </a:cubicBezTo>
                <a:cubicBezTo>
                  <a:pt x="232" y="230"/>
                  <a:pt x="232" y="231"/>
                  <a:pt x="232" y="232"/>
                </a:cubicBezTo>
                <a:cubicBezTo>
                  <a:pt x="232" y="233"/>
                  <a:pt x="232" y="234"/>
                  <a:pt x="231" y="234"/>
                </a:cubicBezTo>
                <a:cubicBezTo>
                  <a:pt x="230" y="234"/>
                  <a:pt x="230" y="234"/>
                  <a:pt x="230" y="234"/>
                </a:cubicBezTo>
                <a:cubicBezTo>
                  <a:pt x="225" y="234"/>
                  <a:pt x="222" y="237"/>
                  <a:pt x="222" y="242"/>
                </a:cubicBezTo>
                <a:cubicBezTo>
                  <a:pt x="222" y="247"/>
                  <a:pt x="225" y="251"/>
                  <a:pt x="230" y="251"/>
                </a:cubicBezTo>
                <a:cubicBezTo>
                  <a:pt x="240" y="251"/>
                  <a:pt x="240" y="251"/>
                  <a:pt x="240" y="251"/>
                </a:cubicBezTo>
                <a:cubicBezTo>
                  <a:pt x="243" y="251"/>
                  <a:pt x="245" y="253"/>
                  <a:pt x="245" y="256"/>
                </a:cubicBezTo>
                <a:cubicBezTo>
                  <a:pt x="245" y="259"/>
                  <a:pt x="243" y="261"/>
                  <a:pt x="240" y="261"/>
                </a:cubicBezTo>
                <a:cubicBezTo>
                  <a:pt x="105" y="261"/>
                  <a:pt x="105" y="261"/>
                  <a:pt x="105" y="261"/>
                </a:cubicBezTo>
                <a:cubicBezTo>
                  <a:pt x="104" y="261"/>
                  <a:pt x="103" y="260"/>
                  <a:pt x="103" y="259"/>
                </a:cubicBezTo>
                <a:cubicBezTo>
                  <a:pt x="103" y="258"/>
                  <a:pt x="104" y="257"/>
                  <a:pt x="105" y="257"/>
                </a:cubicBezTo>
                <a:cubicBezTo>
                  <a:pt x="112" y="257"/>
                  <a:pt x="112" y="257"/>
                  <a:pt x="112" y="257"/>
                </a:cubicBezTo>
                <a:cubicBezTo>
                  <a:pt x="114" y="257"/>
                  <a:pt x="116" y="255"/>
                  <a:pt x="116" y="252"/>
                </a:cubicBezTo>
                <a:cubicBezTo>
                  <a:pt x="116" y="250"/>
                  <a:pt x="114" y="247"/>
                  <a:pt x="112" y="247"/>
                </a:cubicBezTo>
                <a:cubicBezTo>
                  <a:pt x="105" y="247"/>
                  <a:pt x="105" y="247"/>
                  <a:pt x="105" y="247"/>
                </a:cubicBezTo>
                <a:cubicBezTo>
                  <a:pt x="104" y="247"/>
                  <a:pt x="103" y="247"/>
                  <a:pt x="103" y="246"/>
                </a:cubicBezTo>
                <a:cubicBezTo>
                  <a:pt x="103" y="245"/>
                  <a:pt x="104" y="244"/>
                  <a:pt x="105" y="244"/>
                </a:cubicBezTo>
                <a:cubicBezTo>
                  <a:pt x="117" y="244"/>
                  <a:pt x="117" y="244"/>
                  <a:pt x="117" y="244"/>
                </a:cubicBezTo>
                <a:cubicBezTo>
                  <a:pt x="120" y="244"/>
                  <a:pt x="122" y="242"/>
                  <a:pt x="122" y="239"/>
                </a:cubicBezTo>
                <a:cubicBezTo>
                  <a:pt x="122" y="236"/>
                  <a:pt x="120" y="234"/>
                  <a:pt x="117" y="234"/>
                </a:cubicBezTo>
                <a:cubicBezTo>
                  <a:pt x="104" y="234"/>
                  <a:pt x="104" y="234"/>
                  <a:pt x="104" y="234"/>
                </a:cubicBezTo>
                <a:cubicBezTo>
                  <a:pt x="103" y="234"/>
                  <a:pt x="102" y="233"/>
                  <a:pt x="102" y="232"/>
                </a:cubicBezTo>
                <a:cubicBezTo>
                  <a:pt x="102" y="231"/>
                  <a:pt x="103" y="230"/>
                  <a:pt x="104" y="230"/>
                </a:cubicBezTo>
                <a:cubicBezTo>
                  <a:pt x="130" y="230"/>
                  <a:pt x="130" y="230"/>
                  <a:pt x="130" y="230"/>
                </a:cubicBezTo>
                <a:cubicBezTo>
                  <a:pt x="133" y="230"/>
                  <a:pt x="135" y="228"/>
                  <a:pt x="135" y="225"/>
                </a:cubicBezTo>
                <a:cubicBezTo>
                  <a:pt x="135" y="222"/>
                  <a:pt x="133" y="220"/>
                  <a:pt x="130" y="220"/>
                </a:cubicBezTo>
                <a:cubicBezTo>
                  <a:pt x="105" y="220"/>
                  <a:pt x="105" y="220"/>
                  <a:pt x="105" y="220"/>
                </a:cubicBezTo>
                <a:cubicBezTo>
                  <a:pt x="104" y="220"/>
                  <a:pt x="104" y="219"/>
                  <a:pt x="104" y="218"/>
                </a:cubicBezTo>
                <a:cubicBezTo>
                  <a:pt x="104" y="217"/>
                  <a:pt x="104" y="217"/>
                  <a:pt x="105" y="217"/>
                </a:cubicBezTo>
                <a:cubicBezTo>
                  <a:pt x="140" y="217"/>
                  <a:pt x="140" y="217"/>
                  <a:pt x="140" y="217"/>
                </a:cubicBezTo>
                <a:cubicBezTo>
                  <a:pt x="143" y="217"/>
                  <a:pt x="145" y="214"/>
                  <a:pt x="145" y="212"/>
                </a:cubicBezTo>
                <a:cubicBezTo>
                  <a:pt x="145" y="209"/>
                  <a:pt x="143" y="207"/>
                  <a:pt x="140" y="207"/>
                </a:cubicBezTo>
                <a:cubicBezTo>
                  <a:pt x="99" y="207"/>
                  <a:pt x="99" y="207"/>
                  <a:pt x="99" y="207"/>
                </a:cubicBezTo>
                <a:cubicBezTo>
                  <a:pt x="98" y="207"/>
                  <a:pt x="97" y="206"/>
                  <a:pt x="97" y="205"/>
                </a:cubicBezTo>
                <a:cubicBezTo>
                  <a:pt x="97" y="204"/>
                  <a:pt x="98" y="203"/>
                  <a:pt x="99" y="203"/>
                </a:cubicBezTo>
                <a:cubicBezTo>
                  <a:pt x="143" y="203"/>
                  <a:pt x="143" y="203"/>
                  <a:pt x="143" y="203"/>
                </a:cubicBezTo>
                <a:cubicBezTo>
                  <a:pt x="146" y="203"/>
                  <a:pt x="148" y="201"/>
                  <a:pt x="148" y="198"/>
                </a:cubicBezTo>
                <a:cubicBezTo>
                  <a:pt x="148" y="195"/>
                  <a:pt x="146" y="193"/>
                  <a:pt x="143" y="193"/>
                </a:cubicBezTo>
                <a:cubicBezTo>
                  <a:pt x="89" y="193"/>
                  <a:pt x="89" y="193"/>
                  <a:pt x="89" y="193"/>
                </a:cubicBezTo>
                <a:cubicBezTo>
                  <a:pt x="88" y="193"/>
                  <a:pt x="88" y="192"/>
                  <a:pt x="88" y="191"/>
                </a:cubicBezTo>
                <a:cubicBezTo>
                  <a:pt x="88" y="190"/>
                  <a:pt x="88" y="190"/>
                  <a:pt x="89" y="190"/>
                </a:cubicBezTo>
                <a:cubicBezTo>
                  <a:pt x="125" y="190"/>
                  <a:pt x="125" y="190"/>
                  <a:pt x="125" y="190"/>
                </a:cubicBezTo>
                <a:cubicBezTo>
                  <a:pt x="128" y="190"/>
                  <a:pt x="130" y="187"/>
                  <a:pt x="130" y="185"/>
                </a:cubicBezTo>
                <a:cubicBezTo>
                  <a:pt x="130" y="182"/>
                  <a:pt x="128" y="179"/>
                  <a:pt x="125" y="179"/>
                </a:cubicBezTo>
                <a:cubicBezTo>
                  <a:pt x="80" y="179"/>
                  <a:pt x="80" y="179"/>
                  <a:pt x="80" y="179"/>
                </a:cubicBezTo>
                <a:cubicBezTo>
                  <a:pt x="79" y="179"/>
                  <a:pt x="78" y="179"/>
                  <a:pt x="78" y="178"/>
                </a:cubicBezTo>
                <a:cubicBezTo>
                  <a:pt x="78" y="177"/>
                  <a:pt x="79" y="176"/>
                  <a:pt x="80" y="176"/>
                </a:cubicBezTo>
                <a:cubicBezTo>
                  <a:pt x="84" y="176"/>
                  <a:pt x="84" y="176"/>
                  <a:pt x="84" y="176"/>
                </a:cubicBezTo>
                <a:cubicBezTo>
                  <a:pt x="86" y="176"/>
                  <a:pt x="89" y="174"/>
                  <a:pt x="89" y="171"/>
                </a:cubicBezTo>
                <a:cubicBezTo>
                  <a:pt x="89" y="168"/>
                  <a:pt x="86" y="166"/>
                  <a:pt x="84" y="166"/>
                </a:cubicBezTo>
                <a:cubicBezTo>
                  <a:pt x="65" y="166"/>
                  <a:pt x="65" y="166"/>
                  <a:pt x="65" y="166"/>
                </a:cubicBezTo>
                <a:cubicBezTo>
                  <a:pt x="64" y="166"/>
                  <a:pt x="63" y="165"/>
                  <a:pt x="63" y="164"/>
                </a:cubicBezTo>
                <a:cubicBezTo>
                  <a:pt x="63" y="163"/>
                  <a:pt x="64" y="162"/>
                  <a:pt x="65" y="162"/>
                </a:cubicBezTo>
                <a:cubicBezTo>
                  <a:pt x="65" y="162"/>
                  <a:pt x="65" y="162"/>
                  <a:pt x="65" y="162"/>
                </a:cubicBezTo>
                <a:cubicBezTo>
                  <a:pt x="68" y="162"/>
                  <a:pt x="70" y="160"/>
                  <a:pt x="70" y="157"/>
                </a:cubicBezTo>
                <a:cubicBezTo>
                  <a:pt x="70" y="154"/>
                  <a:pt x="68" y="152"/>
                  <a:pt x="65" y="152"/>
                </a:cubicBezTo>
                <a:cubicBezTo>
                  <a:pt x="56" y="152"/>
                  <a:pt x="56" y="152"/>
                  <a:pt x="56" y="152"/>
                </a:cubicBezTo>
                <a:cubicBezTo>
                  <a:pt x="55" y="152"/>
                  <a:pt x="54" y="151"/>
                  <a:pt x="54" y="151"/>
                </a:cubicBezTo>
                <a:cubicBezTo>
                  <a:pt x="54" y="150"/>
                  <a:pt x="55" y="149"/>
                  <a:pt x="56" y="149"/>
                </a:cubicBezTo>
                <a:cubicBezTo>
                  <a:pt x="63" y="149"/>
                  <a:pt x="63" y="149"/>
                  <a:pt x="63" y="149"/>
                </a:cubicBezTo>
                <a:cubicBezTo>
                  <a:pt x="66" y="149"/>
                  <a:pt x="68" y="147"/>
                  <a:pt x="68" y="144"/>
                </a:cubicBezTo>
                <a:cubicBezTo>
                  <a:pt x="68" y="141"/>
                  <a:pt x="66" y="139"/>
                  <a:pt x="63" y="139"/>
                </a:cubicBezTo>
                <a:cubicBezTo>
                  <a:pt x="45" y="139"/>
                  <a:pt x="45" y="139"/>
                  <a:pt x="45" y="139"/>
                </a:cubicBezTo>
                <a:cubicBezTo>
                  <a:pt x="44" y="139"/>
                  <a:pt x="43" y="138"/>
                  <a:pt x="43" y="137"/>
                </a:cubicBezTo>
                <a:cubicBezTo>
                  <a:pt x="43" y="136"/>
                  <a:pt x="44" y="135"/>
                  <a:pt x="45" y="135"/>
                </a:cubicBezTo>
                <a:cubicBezTo>
                  <a:pt x="90" y="135"/>
                  <a:pt x="90" y="135"/>
                  <a:pt x="90" y="135"/>
                </a:cubicBezTo>
                <a:cubicBezTo>
                  <a:pt x="93" y="135"/>
                  <a:pt x="95" y="133"/>
                  <a:pt x="95" y="130"/>
                </a:cubicBezTo>
                <a:cubicBezTo>
                  <a:pt x="95" y="127"/>
                  <a:pt x="93" y="125"/>
                  <a:pt x="90" y="125"/>
                </a:cubicBezTo>
                <a:cubicBezTo>
                  <a:pt x="39" y="125"/>
                  <a:pt x="39" y="125"/>
                  <a:pt x="39" y="125"/>
                </a:cubicBezTo>
                <a:cubicBezTo>
                  <a:pt x="38" y="125"/>
                  <a:pt x="37" y="124"/>
                  <a:pt x="37" y="123"/>
                </a:cubicBezTo>
                <a:cubicBezTo>
                  <a:pt x="37" y="122"/>
                  <a:pt x="38" y="122"/>
                  <a:pt x="39" y="122"/>
                </a:cubicBezTo>
                <a:cubicBezTo>
                  <a:pt x="102" y="122"/>
                  <a:pt x="102" y="122"/>
                  <a:pt x="102" y="122"/>
                </a:cubicBezTo>
                <a:cubicBezTo>
                  <a:pt x="105" y="122"/>
                  <a:pt x="107" y="119"/>
                  <a:pt x="107" y="117"/>
                </a:cubicBezTo>
                <a:cubicBezTo>
                  <a:pt x="107" y="114"/>
                  <a:pt x="105" y="112"/>
                  <a:pt x="102" y="112"/>
                </a:cubicBezTo>
                <a:cubicBezTo>
                  <a:pt x="43" y="112"/>
                  <a:pt x="43" y="112"/>
                  <a:pt x="43" y="112"/>
                </a:cubicBezTo>
                <a:cubicBezTo>
                  <a:pt x="42" y="112"/>
                  <a:pt x="41" y="111"/>
                  <a:pt x="41" y="110"/>
                </a:cubicBezTo>
                <a:cubicBezTo>
                  <a:pt x="41" y="109"/>
                  <a:pt x="42" y="108"/>
                  <a:pt x="43" y="108"/>
                </a:cubicBezTo>
                <a:cubicBezTo>
                  <a:pt x="122" y="108"/>
                  <a:pt x="122" y="108"/>
                  <a:pt x="122" y="108"/>
                </a:cubicBezTo>
                <a:cubicBezTo>
                  <a:pt x="125" y="108"/>
                  <a:pt x="128" y="106"/>
                  <a:pt x="128" y="103"/>
                </a:cubicBezTo>
                <a:cubicBezTo>
                  <a:pt x="128" y="100"/>
                  <a:pt x="125" y="98"/>
                  <a:pt x="122" y="98"/>
                </a:cubicBezTo>
                <a:cubicBezTo>
                  <a:pt x="39" y="98"/>
                  <a:pt x="39" y="98"/>
                  <a:pt x="39" y="98"/>
                </a:cubicBezTo>
                <a:cubicBezTo>
                  <a:pt x="38" y="98"/>
                  <a:pt x="37" y="97"/>
                  <a:pt x="37" y="96"/>
                </a:cubicBezTo>
                <a:cubicBezTo>
                  <a:pt x="37" y="95"/>
                  <a:pt x="38" y="95"/>
                  <a:pt x="39" y="95"/>
                </a:cubicBezTo>
                <a:cubicBezTo>
                  <a:pt x="123" y="95"/>
                  <a:pt x="123" y="95"/>
                  <a:pt x="123" y="95"/>
                </a:cubicBezTo>
                <a:cubicBezTo>
                  <a:pt x="126" y="95"/>
                  <a:pt x="128" y="92"/>
                  <a:pt x="128" y="89"/>
                </a:cubicBezTo>
                <a:cubicBezTo>
                  <a:pt x="128" y="89"/>
                  <a:pt x="128" y="88"/>
                  <a:pt x="128" y="88"/>
                </a:cubicBezTo>
                <a:cubicBezTo>
                  <a:pt x="148" y="88"/>
                  <a:pt x="148" y="88"/>
                  <a:pt x="148" y="88"/>
                </a:cubicBezTo>
                <a:cubicBezTo>
                  <a:pt x="150" y="88"/>
                  <a:pt x="152" y="85"/>
                  <a:pt x="152" y="83"/>
                </a:cubicBezTo>
                <a:cubicBezTo>
                  <a:pt x="152" y="80"/>
                  <a:pt x="150" y="78"/>
                  <a:pt x="148" y="78"/>
                </a:cubicBezTo>
                <a:cubicBezTo>
                  <a:pt x="142" y="78"/>
                  <a:pt x="142" y="78"/>
                  <a:pt x="142" y="78"/>
                </a:cubicBezTo>
                <a:cubicBezTo>
                  <a:pt x="141" y="78"/>
                  <a:pt x="140" y="77"/>
                  <a:pt x="140" y="76"/>
                </a:cubicBezTo>
                <a:cubicBezTo>
                  <a:pt x="140" y="75"/>
                  <a:pt x="141" y="74"/>
                  <a:pt x="142" y="74"/>
                </a:cubicBezTo>
                <a:cubicBezTo>
                  <a:pt x="170" y="74"/>
                  <a:pt x="170" y="74"/>
                  <a:pt x="170" y="74"/>
                </a:cubicBezTo>
                <a:cubicBezTo>
                  <a:pt x="173" y="74"/>
                  <a:pt x="175" y="72"/>
                  <a:pt x="175" y="69"/>
                </a:cubicBezTo>
                <a:cubicBezTo>
                  <a:pt x="175" y="66"/>
                  <a:pt x="173" y="64"/>
                  <a:pt x="170" y="64"/>
                </a:cubicBezTo>
                <a:cubicBezTo>
                  <a:pt x="142" y="64"/>
                  <a:pt x="142" y="64"/>
                  <a:pt x="142" y="64"/>
                </a:cubicBezTo>
                <a:cubicBezTo>
                  <a:pt x="141" y="64"/>
                  <a:pt x="140" y="63"/>
                  <a:pt x="140" y="62"/>
                </a:cubicBezTo>
                <a:cubicBezTo>
                  <a:pt x="140" y="62"/>
                  <a:pt x="141" y="61"/>
                  <a:pt x="142" y="61"/>
                </a:cubicBezTo>
                <a:cubicBezTo>
                  <a:pt x="173" y="61"/>
                  <a:pt x="173" y="61"/>
                  <a:pt x="173" y="61"/>
                </a:cubicBezTo>
                <a:cubicBezTo>
                  <a:pt x="176" y="61"/>
                  <a:pt x="178" y="58"/>
                  <a:pt x="178" y="56"/>
                </a:cubicBezTo>
                <a:cubicBezTo>
                  <a:pt x="178" y="53"/>
                  <a:pt x="176" y="50"/>
                  <a:pt x="173" y="50"/>
                </a:cubicBezTo>
                <a:cubicBezTo>
                  <a:pt x="137" y="50"/>
                  <a:pt x="137" y="50"/>
                  <a:pt x="137" y="50"/>
                </a:cubicBezTo>
                <a:cubicBezTo>
                  <a:pt x="136" y="50"/>
                  <a:pt x="135" y="50"/>
                  <a:pt x="135" y="49"/>
                </a:cubicBezTo>
                <a:cubicBezTo>
                  <a:pt x="135" y="48"/>
                  <a:pt x="136" y="47"/>
                  <a:pt x="137" y="47"/>
                </a:cubicBezTo>
                <a:cubicBezTo>
                  <a:pt x="177" y="47"/>
                  <a:pt x="177" y="47"/>
                  <a:pt x="177" y="47"/>
                </a:cubicBezTo>
                <a:cubicBezTo>
                  <a:pt x="179" y="47"/>
                  <a:pt x="182" y="45"/>
                  <a:pt x="182" y="42"/>
                </a:cubicBezTo>
                <a:cubicBezTo>
                  <a:pt x="182" y="39"/>
                  <a:pt x="179" y="37"/>
                  <a:pt x="177" y="37"/>
                </a:cubicBezTo>
                <a:cubicBezTo>
                  <a:pt x="132" y="37"/>
                  <a:pt x="132" y="37"/>
                  <a:pt x="132" y="37"/>
                </a:cubicBezTo>
                <a:cubicBezTo>
                  <a:pt x="132" y="37"/>
                  <a:pt x="131" y="36"/>
                  <a:pt x="131" y="35"/>
                </a:cubicBezTo>
                <a:cubicBezTo>
                  <a:pt x="131" y="34"/>
                  <a:pt x="132" y="34"/>
                  <a:pt x="132" y="34"/>
                </a:cubicBezTo>
                <a:cubicBezTo>
                  <a:pt x="178" y="34"/>
                  <a:pt x="178" y="34"/>
                  <a:pt x="178" y="34"/>
                </a:cubicBezTo>
                <a:cubicBezTo>
                  <a:pt x="181" y="34"/>
                  <a:pt x="183" y="31"/>
                  <a:pt x="183" y="28"/>
                </a:cubicBezTo>
                <a:cubicBezTo>
                  <a:pt x="183" y="26"/>
                  <a:pt x="181" y="23"/>
                  <a:pt x="178" y="23"/>
                </a:cubicBezTo>
                <a:cubicBezTo>
                  <a:pt x="147" y="23"/>
                  <a:pt x="147" y="23"/>
                  <a:pt x="147" y="23"/>
                </a:cubicBezTo>
                <a:cubicBezTo>
                  <a:pt x="146" y="23"/>
                  <a:pt x="145" y="23"/>
                  <a:pt x="145" y="22"/>
                </a:cubicBezTo>
                <a:cubicBezTo>
                  <a:pt x="145" y="21"/>
                  <a:pt x="146" y="20"/>
                  <a:pt x="147" y="20"/>
                </a:cubicBezTo>
                <a:cubicBezTo>
                  <a:pt x="292" y="20"/>
                  <a:pt x="292" y="20"/>
                  <a:pt x="292" y="20"/>
                </a:cubicBezTo>
                <a:cubicBezTo>
                  <a:pt x="292" y="20"/>
                  <a:pt x="293" y="21"/>
                  <a:pt x="293" y="22"/>
                </a:cubicBezTo>
                <a:cubicBezTo>
                  <a:pt x="293" y="23"/>
                  <a:pt x="292" y="23"/>
                  <a:pt x="292" y="23"/>
                </a:cubicBezTo>
                <a:cubicBezTo>
                  <a:pt x="289" y="23"/>
                  <a:pt x="289" y="23"/>
                  <a:pt x="289" y="23"/>
                </a:cubicBezTo>
                <a:cubicBezTo>
                  <a:pt x="286" y="23"/>
                  <a:pt x="284" y="26"/>
                  <a:pt x="284" y="28"/>
                </a:cubicBezTo>
                <a:cubicBezTo>
                  <a:pt x="284" y="31"/>
                  <a:pt x="286" y="34"/>
                  <a:pt x="289" y="34"/>
                </a:cubicBezTo>
                <a:cubicBezTo>
                  <a:pt x="399" y="34"/>
                  <a:pt x="399" y="34"/>
                  <a:pt x="399" y="34"/>
                </a:cubicBezTo>
                <a:cubicBezTo>
                  <a:pt x="400" y="34"/>
                  <a:pt x="401" y="34"/>
                  <a:pt x="401" y="35"/>
                </a:cubicBezTo>
                <a:cubicBezTo>
                  <a:pt x="401" y="36"/>
                  <a:pt x="400" y="37"/>
                  <a:pt x="399" y="37"/>
                </a:cubicBezTo>
                <a:cubicBezTo>
                  <a:pt x="253" y="37"/>
                  <a:pt x="253" y="37"/>
                  <a:pt x="253" y="37"/>
                </a:cubicBezTo>
                <a:cubicBezTo>
                  <a:pt x="251" y="37"/>
                  <a:pt x="248" y="39"/>
                  <a:pt x="248" y="42"/>
                </a:cubicBezTo>
                <a:cubicBezTo>
                  <a:pt x="248" y="45"/>
                  <a:pt x="251" y="47"/>
                  <a:pt x="253" y="47"/>
                </a:cubicBezTo>
                <a:cubicBezTo>
                  <a:pt x="397" y="47"/>
                  <a:pt x="397" y="47"/>
                  <a:pt x="397" y="47"/>
                </a:cubicBezTo>
                <a:cubicBezTo>
                  <a:pt x="398" y="47"/>
                  <a:pt x="399" y="48"/>
                  <a:pt x="399" y="49"/>
                </a:cubicBezTo>
                <a:cubicBezTo>
                  <a:pt x="399" y="50"/>
                  <a:pt x="398" y="50"/>
                  <a:pt x="397" y="50"/>
                </a:cubicBezTo>
                <a:cubicBezTo>
                  <a:pt x="270" y="50"/>
                  <a:pt x="270" y="50"/>
                  <a:pt x="270" y="50"/>
                </a:cubicBezTo>
                <a:cubicBezTo>
                  <a:pt x="267" y="50"/>
                  <a:pt x="265" y="53"/>
                  <a:pt x="265" y="56"/>
                </a:cubicBezTo>
                <a:cubicBezTo>
                  <a:pt x="265" y="58"/>
                  <a:pt x="267" y="61"/>
                  <a:pt x="270" y="61"/>
                </a:cubicBezTo>
                <a:cubicBezTo>
                  <a:pt x="396" y="61"/>
                  <a:pt x="396" y="61"/>
                  <a:pt x="396" y="61"/>
                </a:cubicBezTo>
                <a:cubicBezTo>
                  <a:pt x="397" y="61"/>
                  <a:pt x="398" y="62"/>
                  <a:pt x="398" y="62"/>
                </a:cubicBezTo>
                <a:cubicBezTo>
                  <a:pt x="398" y="63"/>
                  <a:pt x="397" y="64"/>
                  <a:pt x="396" y="64"/>
                </a:cubicBezTo>
                <a:cubicBezTo>
                  <a:pt x="222" y="64"/>
                  <a:pt x="222" y="64"/>
                  <a:pt x="222" y="64"/>
                </a:cubicBezTo>
                <a:cubicBezTo>
                  <a:pt x="219" y="64"/>
                  <a:pt x="217" y="66"/>
                  <a:pt x="217" y="69"/>
                </a:cubicBezTo>
                <a:cubicBezTo>
                  <a:pt x="217" y="72"/>
                  <a:pt x="219" y="74"/>
                  <a:pt x="222" y="74"/>
                </a:cubicBezTo>
                <a:cubicBezTo>
                  <a:pt x="366" y="74"/>
                  <a:pt x="366" y="74"/>
                  <a:pt x="366" y="74"/>
                </a:cubicBezTo>
                <a:cubicBezTo>
                  <a:pt x="367" y="74"/>
                  <a:pt x="368" y="75"/>
                  <a:pt x="368" y="76"/>
                </a:cubicBezTo>
                <a:cubicBezTo>
                  <a:pt x="368" y="77"/>
                  <a:pt x="367" y="78"/>
                  <a:pt x="366" y="78"/>
                </a:cubicBezTo>
                <a:cubicBezTo>
                  <a:pt x="209" y="78"/>
                  <a:pt x="209" y="78"/>
                  <a:pt x="209" y="78"/>
                </a:cubicBezTo>
                <a:cubicBezTo>
                  <a:pt x="207" y="78"/>
                  <a:pt x="204" y="80"/>
                  <a:pt x="204" y="83"/>
                </a:cubicBezTo>
                <a:cubicBezTo>
                  <a:pt x="204" y="83"/>
                  <a:pt x="204" y="84"/>
                  <a:pt x="205" y="84"/>
                </a:cubicBezTo>
                <a:close/>
                <a:moveTo>
                  <a:pt x="471" y="200"/>
                </a:moveTo>
                <a:cubicBezTo>
                  <a:pt x="469" y="200"/>
                  <a:pt x="467" y="202"/>
                  <a:pt x="467" y="205"/>
                </a:cubicBezTo>
                <a:cubicBezTo>
                  <a:pt x="467" y="206"/>
                  <a:pt x="468" y="208"/>
                  <a:pt x="470" y="209"/>
                </a:cubicBezTo>
                <a:cubicBezTo>
                  <a:pt x="468" y="223"/>
                  <a:pt x="456" y="234"/>
                  <a:pt x="442" y="234"/>
                </a:cubicBezTo>
                <a:cubicBezTo>
                  <a:pt x="422" y="234"/>
                  <a:pt x="422" y="234"/>
                  <a:pt x="422" y="234"/>
                </a:cubicBezTo>
                <a:cubicBezTo>
                  <a:pt x="419" y="234"/>
                  <a:pt x="417" y="236"/>
                  <a:pt x="417" y="239"/>
                </a:cubicBezTo>
                <a:cubicBezTo>
                  <a:pt x="417" y="242"/>
                  <a:pt x="419" y="244"/>
                  <a:pt x="422" y="244"/>
                </a:cubicBezTo>
                <a:cubicBezTo>
                  <a:pt x="434" y="244"/>
                  <a:pt x="434" y="244"/>
                  <a:pt x="434" y="244"/>
                </a:cubicBezTo>
                <a:cubicBezTo>
                  <a:pt x="435" y="244"/>
                  <a:pt x="436" y="245"/>
                  <a:pt x="436" y="246"/>
                </a:cubicBezTo>
                <a:cubicBezTo>
                  <a:pt x="436" y="247"/>
                  <a:pt x="435" y="247"/>
                  <a:pt x="434" y="247"/>
                </a:cubicBezTo>
                <a:cubicBezTo>
                  <a:pt x="423" y="247"/>
                  <a:pt x="423" y="247"/>
                  <a:pt x="423" y="247"/>
                </a:cubicBezTo>
                <a:cubicBezTo>
                  <a:pt x="420" y="247"/>
                  <a:pt x="418" y="250"/>
                  <a:pt x="418" y="252"/>
                </a:cubicBezTo>
                <a:cubicBezTo>
                  <a:pt x="418" y="255"/>
                  <a:pt x="420" y="258"/>
                  <a:pt x="423" y="258"/>
                </a:cubicBezTo>
                <a:cubicBezTo>
                  <a:pt x="430" y="258"/>
                  <a:pt x="430" y="258"/>
                  <a:pt x="430" y="258"/>
                </a:cubicBezTo>
                <a:cubicBezTo>
                  <a:pt x="431" y="258"/>
                  <a:pt x="432" y="258"/>
                  <a:pt x="432" y="259"/>
                </a:cubicBezTo>
                <a:cubicBezTo>
                  <a:pt x="432" y="260"/>
                  <a:pt x="431" y="261"/>
                  <a:pt x="430" y="261"/>
                </a:cubicBezTo>
                <a:cubicBezTo>
                  <a:pt x="416" y="261"/>
                  <a:pt x="416" y="261"/>
                  <a:pt x="416" y="261"/>
                </a:cubicBezTo>
                <a:cubicBezTo>
                  <a:pt x="413" y="261"/>
                  <a:pt x="411" y="263"/>
                  <a:pt x="411" y="266"/>
                </a:cubicBezTo>
                <a:cubicBezTo>
                  <a:pt x="411" y="269"/>
                  <a:pt x="413" y="271"/>
                  <a:pt x="416" y="271"/>
                </a:cubicBezTo>
                <a:cubicBezTo>
                  <a:pt x="421" y="271"/>
                  <a:pt x="421" y="271"/>
                  <a:pt x="421" y="271"/>
                </a:cubicBezTo>
                <a:cubicBezTo>
                  <a:pt x="422" y="271"/>
                  <a:pt x="423" y="272"/>
                  <a:pt x="423" y="273"/>
                </a:cubicBezTo>
                <a:cubicBezTo>
                  <a:pt x="423" y="274"/>
                  <a:pt x="422" y="275"/>
                  <a:pt x="421" y="275"/>
                </a:cubicBezTo>
                <a:cubicBezTo>
                  <a:pt x="389" y="275"/>
                  <a:pt x="389" y="275"/>
                  <a:pt x="389" y="275"/>
                </a:cubicBezTo>
                <a:cubicBezTo>
                  <a:pt x="386" y="275"/>
                  <a:pt x="384" y="272"/>
                  <a:pt x="384" y="269"/>
                </a:cubicBezTo>
                <a:cubicBezTo>
                  <a:pt x="384" y="267"/>
                  <a:pt x="386" y="264"/>
                  <a:pt x="389" y="264"/>
                </a:cubicBezTo>
                <a:cubicBezTo>
                  <a:pt x="391" y="264"/>
                  <a:pt x="391" y="264"/>
                  <a:pt x="391" y="264"/>
                </a:cubicBezTo>
                <a:cubicBezTo>
                  <a:pt x="393" y="264"/>
                  <a:pt x="396" y="262"/>
                  <a:pt x="396" y="259"/>
                </a:cubicBezTo>
                <a:cubicBezTo>
                  <a:pt x="396" y="256"/>
                  <a:pt x="393" y="254"/>
                  <a:pt x="391" y="254"/>
                </a:cubicBezTo>
                <a:cubicBezTo>
                  <a:pt x="385" y="254"/>
                  <a:pt x="385" y="254"/>
                  <a:pt x="385" y="254"/>
                </a:cubicBezTo>
                <a:cubicBezTo>
                  <a:pt x="384" y="254"/>
                  <a:pt x="384" y="253"/>
                  <a:pt x="384" y="252"/>
                </a:cubicBezTo>
                <a:cubicBezTo>
                  <a:pt x="384" y="251"/>
                  <a:pt x="384" y="251"/>
                  <a:pt x="385" y="251"/>
                </a:cubicBezTo>
                <a:cubicBezTo>
                  <a:pt x="399" y="251"/>
                  <a:pt x="399" y="251"/>
                  <a:pt x="399" y="251"/>
                </a:cubicBezTo>
                <a:cubicBezTo>
                  <a:pt x="402" y="251"/>
                  <a:pt x="404" y="248"/>
                  <a:pt x="404" y="246"/>
                </a:cubicBezTo>
                <a:cubicBezTo>
                  <a:pt x="404" y="243"/>
                  <a:pt x="402" y="241"/>
                  <a:pt x="399" y="241"/>
                </a:cubicBezTo>
                <a:cubicBezTo>
                  <a:pt x="355" y="241"/>
                  <a:pt x="355" y="241"/>
                  <a:pt x="355" y="241"/>
                </a:cubicBezTo>
                <a:cubicBezTo>
                  <a:pt x="354" y="241"/>
                  <a:pt x="353" y="240"/>
                  <a:pt x="353" y="239"/>
                </a:cubicBezTo>
                <a:cubicBezTo>
                  <a:pt x="353" y="238"/>
                  <a:pt x="354" y="237"/>
                  <a:pt x="355" y="237"/>
                </a:cubicBezTo>
                <a:cubicBezTo>
                  <a:pt x="403" y="237"/>
                  <a:pt x="403" y="237"/>
                  <a:pt x="403" y="237"/>
                </a:cubicBezTo>
                <a:cubicBezTo>
                  <a:pt x="406" y="237"/>
                  <a:pt x="408" y="235"/>
                  <a:pt x="408" y="232"/>
                </a:cubicBezTo>
                <a:cubicBezTo>
                  <a:pt x="408" y="229"/>
                  <a:pt x="406" y="227"/>
                  <a:pt x="403" y="227"/>
                </a:cubicBezTo>
                <a:cubicBezTo>
                  <a:pt x="354" y="227"/>
                  <a:pt x="354" y="227"/>
                  <a:pt x="354" y="227"/>
                </a:cubicBezTo>
                <a:cubicBezTo>
                  <a:pt x="353" y="227"/>
                  <a:pt x="352" y="226"/>
                  <a:pt x="352" y="225"/>
                </a:cubicBezTo>
                <a:cubicBezTo>
                  <a:pt x="352" y="224"/>
                  <a:pt x="353" y="224"/>
                  <a:pt x="354" y="224"/>
                </a:cubicBezTo>
                <a:cubicBezTo>
                  <a:pt x="400" y="224"/>
                  <a:pt x="400" y="224"/>
                  <a:pt x="400" y="224"/>
                </a:cubicBezTo>
                <a:cubicBezTo>
                  <a:pt x="403" y="224"/>
                  <a:pt x="405" y="221"/>
                  <a:pt x="405" y="218"/>
                </a:cubicBezTo>
                <a:cubicBezTo>
                  <a:pt x="405" y="216"/>
                  <a:pt x="403" y="213"/>
                  <a:pt x="400" y="213"/>
                </a:cubicBezTo>
                <a:cubicBezTo>
                  <a:pt x="365" y="213"/>
                  <a:pt x="365" y="213"/>
                  <a:pt x="365" y="213"/>
                </a:cubicBezTo>
                <a:cubicBezTo>
                  <a:pt x="364" y="213"/>
                  <a:pt x="364" y="213"/>
                  <a:pt x="364" y="212"/>
                </a:cubicBezTo>
                <a:cubicBezTo>
                  <a:pt x="364" y="211"/>
                  <a:pt x="364" y="210"/>
                  <a:pt x="365" y="210"/>
                </a:cubicBezTo>
                <a:cubicBezTo>
                  <a:pt x="396" y="210"/>
                  <a:pt x="396" y="210"/>
                  <a:pt x="396" y="210"/>
                </a:cubicBezTo>
                <a:cubicBezTo>
                  <a:pt x="401" y="210"/>
                  <a:pt x="405" y="206"/>
                  <a:pt x="405" y="201"/>
                </a:cubicBezTo>
                <a:cubicBezTo>
                  <a:pt x="405" y="197"/>
                  <a:pt x="401" y="193"/>
                  <a:pt x="396" y="193"/>
                </a:cubicBezTo>
                <a:cubicBezTo>
                  <a:pt x="394" y="193"/>
                  <a:pt x="394" y="193"/>
                  <a:pt x="394" y="193"/>
                </a:cubicBezTo>
                <a:cubicBezTo>
                  <a:pt x="393" y="193"/>
                  <a:pt x="392" y="192"/>
                  <a:pt x="392" y="191"/>
                </a:cubicBezTo>
                <a:cubicBezTo>
                  <a:pt x="392" y="190"/>
                  <a:pt x="393" y="190"/>
                  <a:pt x="394" y="190"/>
                </a:cubicBezTo>
                <a:cubicBezTo>
                  <a:pt x="396" y="190"/>
                  <a:pt x="396" y="190"/>
                  <a:pt x="396" y="190"/>
                </a:cubicBezTo>
                <a:cubicBezTo>
                  <a:pt x="399" y="190"/>
                  <a:pt x="401" y="187"/>
                  <a:pt x="401" y="185"/>
                </a:cubicBezTo>
                <a:cubicBezTo>
                  <a:pt x="401" y="182"/>
                  <a:pt x="399" y="179"/>
                  <a:pt x="396" y="179"/>
                </a:cubicBezTo>
                <a:cubicBezTo>
                  <a:pt x="379" y="179"/>
                  <a:pt x="379" y="179"/>
                  <a:pt x="379" y="179"/>
                </a:cubicBezTo>
                <a:cubicBezTo>
                  <a:pt x="376" y="179"/>
                  <a:pt x="373" y="182"/>
                  <a:pt x="373" y="185"/>
                </a:cubicBezTo>
                <a:cubicBezTo>
                  <a:pt x="373" y="187"/>
                  <a:pt x="376" y="190"/>
                  <a:pt x="379" y="190"/>
                </a:cubicBezTo>
                <a:cubicBezTo>
                  <a:pt x="382" y="190"/>
                  <a:pt x="382" y="190"/>
                  <a:pt x="382" y="190"/>
                </a:cubicBezTo>
                <a:cubicBezTo>
                  <a:pt x="383" y="190"/>
                  <a:pt x="384" y="190"/>
                  <a:pt x="384" y="191"/>
                </a:cubicBezTo>
                <a:cubicBezTo>
                  <a:pt x="384" y="192"/>
                  <a:pt x="383" y="193"/>
                  <a:pt x="382" y="193"/>
                </a:cubicBezTo>
                <a:cubicBezTo>
                  <a:pt x="343" y="193"/>
                  <a:pt x="343" y="193"/>
                  <a:pt x="343" y="193"/>
                </a:cubicBezTo>
                <a:cubicBezTo>
                  <a:pt x="342" y="193"/>
                  <a:pt x="341" y="192"/>
                  <a:pt x="341" y="191"/>
                </a:cubicBezTo>
                <a:cubicBezTo>
                  <a:pt x="341" y="190"/>
                  <a:pt x="342" y="190"/>
                  <a:pt x="343" y="190"/>
                </a:cubicBezTo>
                <a:cubicBezTo>
                  <a:pt x="365" y="190"/>
                  <a:pt x="365" y="190"/>
                  <a:pt x="365" y="190"/>
                </a:cubicBezTo>
                <a:cubicBezTo>
                  <a:pt x="368" y="190"/>
                  <a:pt x="370" y="187"/>
                  <a:pt x="370" y="185"/>
                </a:cubicBezTo>
                <a:cubicBezTo>
                  <a:pt x="370" y="182"/>
                  <a:pt x="368" y="179"/>
                  <a:pt x="365" y="179"/>
                </a:cubicBezTo>
                <a:cubicBezTo>
                  <a:pt x="311" y="179"/>
                  <a:pt x="311" y="179"/>
                  <a:pt x="311" y="179"/>
                </a:cubicBezTo>
                <a:cubicBezTo>
                  <a:pt x="310" y="179"/>
                  <a:pt x="310" y="179"/>
                  <a:pt x="310" y="178"/>
                </a:cubicBezTo>
                <a:cubicBezTo>
                  <a:pt x="310" y="177"/>
                  <a:pt x="310" y="176"/>
                  <a:pt x="311" y="176"/>
                </a:cubicBezTo>
                <a:cubicBezTo>
                  <a:pt x="343" y="176"/>
                  <a:pt x="343" y="176"/>
                  <a:pt x="343" y="176"/>
                </a:cubicBezTo>
                <a:cubicBezTo>
                  <a:pt x="345" y="176"/>
                  <a:pt x="348" y="174"/>
                  <a:pt x="348" y="171"/>
                </a:cubicBezTo>
                <a:cubicBezTo>
                  <a:pt x="348" y="168"/>
                  <a:pt x="345" y="166"/>
                  <a:pt x="343" y="166"/>
                </a:cubicBezTo>
                <a:cubicBezTo>
                  <a:pt x="303" y="166"/>
                  <a:pt x="303" y="166"/>
                  <a:pt x="303" y="166"/>
                </a:cubicBezTo>
                <a:cubicBezTo>
                  <a:pt x="302" y="166"/>
                  <a:pt x="302" y="165"/>
                  <a:pt x="302" y="164"/>
                </a:cubicBezTo>
                <a:cubicBezTo>
                  <a:pt x="302" y="163"/>
                  <a:pt x="302" y="162"/>
                  <a:pt x="303" y="162"/>
                </a:cubicBezTo>
                <a:cubicBezTo>
                  <a:pt x="338" y="162"/>
                  <a:pt x="338" y="162"/>
                  <a:pt x="338" y="162"/>
                </a:cubicBezTo>
                <a:cubicBezTo>
                  <a:pt x="341" y="162"/>
                  <a:pt x="344" y="160"/>
                  <a:pt x="344" y="157"/>
                </a:cubicBezTo>
                <a:cubicBezTo>
                  <a:pt x="344" y="154"/>
                  <a:pt x="341" y="152"/>
                  <a:pt x="338" y="152"/>
                </a:cubicBezTo>
                <a:cubicBezTo>
                  <a:pt x="252" y="152"/>
                  <a:pt x="252" y="152"/>
                  <a:pt x="252" y="152"/>
                </a:cubicBezTo>
                <a:cubicBezTo>
                  <a:pt x="251" y="152"/>
                  <a:pt x="250" y="151"/>
                  <a:pt x="250" y="151"/>
                </a:cubicBezTo>
                <a:cubicBezTo>
                  <a:pt x="250" y="150"/>
                  <a:pt x="251" y="149"/>
                  <a:pt x="252" y="149"/>
                </a:cubicBezTo>
                <a:cubicBezTo>
                  <a:pt x="360" y="149"/>
                  <a:pt x="360" y="149"/>
                  <a:pt x="360" y="149"/>
                </a:cubicBezTo>
                <a:cubicBezTo>
                  <a:pt x="362" y="149"/>
                  <a:pt x="365" y="147"/>
                  <a:pt x="365" y="144"/>
                </a:cubicBezTo>
                <a:cubicBezTo>
                  <a:pt x="365" y="141"/>
                  <a:pt x="362" y="139"/>
                  <a:pt x="360" y="139"/>
                </a:cubicBezTo>
                <a:cubicBezTo>
                  <a:pt x="240" y="139"/>
                  <a:pt x="240" y="139"/>
                  <a:pt x="240" y="139"/>
                </a:cubicBezTo>
                <a:cubicBezTo>
                  <a:pt x="239" y="139"/>
                  <a:pt x="239" y="138"/>
                  <a:pt x="239" y="137"/>
                </a:cubicBezTo>
                <a:cubicBezTo>
                  <a:pt x="239" y="136"/>
                  <a:pt x="239" y="135"/>
                  <a:pt x="240" y="135"/>
                </a:cubicBezTo>
                <a:cubicBezTo>
                  <a:pt x="360" y="135"/>
                  <a:pt x="360" y="135"/>
                  <a:pt x="360" y="135"/>
                </a:cubicBezTo>
                <a:cubicBezTo>
                  <a:pt x="363" y="135"/>
                  <a:pt x="365" y="133"/>
                  <a:pt x="365" y="130"/>
                </a:cubicBezTo>
                <a:cubicBezTo>
                  <a:pt x="365" y="127"/>
                  <a:pt x="363" y="125"/>
                  <a:pt x="360" y="125"/>
                </a:cubicBezTo>
                <a:cubicBezTo>
                  <a:pt x="245" y="125"/>
                  <a:pt x="245" y="125"/>
                  <a:pt x="245" y="125"/>
                </a:cubicBezTo>
                <a:cubicBezTo>
                  <a:pt x="244" y="125"/>
                  <a:pt x="243" y="124"/>
                  <a:pt x="243" y="124"/>
                </a:cubicBezTo>
                <a:cubicBezTo>
                  <a:pt x="243" y="123"/>
                  <a:pt x="244" y="122"/>
                  <a:pt x="245" y="122"/>
                </a:cubicBezTo>
                <a:cubicBezTo>
                  <a:pt x="366" y="122"/>
                  <a:pt x="366" y="122"/>
                  <a:pt x="366" y="122"/>
                </a:cubicBezTo>
                <a:cubicBezTo>
                  <a:pt x="368" y="122"/>
                  <a:pt x="371" y="120"/>
                  <a:pt x="371" y="117"/>
                </a:cubicBezTo>
                <a:cubicBezTo>
                  <a:pt x="371" y="114"/>
                  <a:pt x="368" y="112"/>
                  <a:pt x="366" y="112"/>
                </a:cubicBezTo>
                <a:cubicBezTo>
                  <a:pt x="245" y="112"/>
                  <a:pt x="245" y="112"/>
                  <a:pt x="245" y="112"/>
                </a:cubicBezTo>
                <a:cubicBezTo>
                  <a:pt x="244" y="112"/>
                  <a:pt x="243" y="111"/>
                  <a:pt x="243" y="110"/>
                </a:cubicBezTo>
                <a:cubicBezTo>
                  <a:pt x="243" y="109"/>
                  <a:pt x="244" y="108"/>
                  <a:pt x="245" y="108"/>
                </a:cubicBezTo>
                <a:cubicBezTo>
                  <a:pt x="375" y="108"/>
                  <a:pt x="375" y="108"/>
                  <a:pt x="375" y="108"/>
                </a:cubicBezTo>
                <a:cubicBezTo>
                  <a:pt x="378" y="108"/>
                  <a:pt x="380" y="106"/>
                  <a:pt x="380" y="103"/>
                </a:cubicBezTo>
                <a:cubicBezTo>
                  <a:pt x="380" y="100"/>
                  <a:pt x="378" y="98"/>
                  <a:pt x="375" y="98"/>
                </a:cubicBezTo>
                <a:cubicBezTo>
                  <a:pt x="202" y="98"/>
                  <a:pt x="202" y="98"/>
                  <a:pt x="202" y="98"/>
                </a:cubicBezTo>
                <a:cubicBezTo>
                  <a:pt x="201" y="98"/>
                  <a:pt x="200" y="97"/>
                  <a:pt x="200" y="96"/>
                </a:cubicBezTo>
                <a:cubicBezTo>
                  <a:pt x="200" y="95"/>
                  <a:pt x="201" y="95"/>
                  <a:pt x="202" y="95"/>
                </a:cubicBezTo>
                <a:cubicBezTo>
                  <a:pt x="375" y="95"/>
                  <a:pt x="375" y="95"/>
                  <a:pt x="375" y="95"/>
                </a:cubicBezTo>
                <a:cubicBezTo>
                  <a:pt x="378" y="95"/>
                  <a:pt x="380" y="92"/>
                  <a:pt x="380" y="89"/>
                </a:cubicBezTo>
                <a:cubicBezTo>
                  <a:pt x="380" y="87"/>
                  <a:pt x="378" y="85"/>
                  <a:pt x="375" y="85"/>
                </a:cubicBezTo>
                <a:cubicBezTo>
                  <a:pt x="213" y="85"/>
                  <a:pt x="213" y="85"/>
                  <a:pt x="213" y="85"/>
                </a:cubicBezTo>
                <a:cubicBezTo>
                  <a:pt x="213" y="84"/>
                  <a:pt x="213" y="84"/>
                  <a:pt x="213" y="84"/>
                </a:cubicBezTo>
                <a:cubicBezTo>
                  <a:pt x="209" y="84"/>
                  <a:pt x="209" y="84"/>
                  <a:pt x="209" y="84"/>
                </a:cubicBezTo>
                <a:cubicBezTo>
                  <a:pt x="208" y="84"/>
                  <a:pt x="208" y="84"/>
                  <a:pt x="208" y="83"/>
                </a:cubicBezTo>
                <a:cubicBezTo>
                  <a:pt x="208" y="82"/>
                  <a:pt x="208" y="81"/>
                  <a:pt x="209" y="81"/>
                </a:cubicBezTo>
                <a:cubicBezTo>
                  <a:pt x="366" y="81"/>
                  <a:pt x="366" y="81"/>
                  <a:pt x="366" y="81"/>
                </a:cubicBezTo>
                <a:cubicBezTo>
                  <a:pt x="369" y="81"/>
                  <a:pt x="371" y="79"/>
                  <a:pt x="371" y="76"/>
                </a:cubicBezTo>
                <a:cubicBezTo>
                  <a:pt x="371" y="73"/>
                  <a:pt x="369" y="71"/>
                  <a:pt x="366" y="71"/>
                </a:cubicBezTo>
                <a:cubicBezTo>
                  <a:pt x="222" y="71"/>
                  <a:pt x="222" y="71"/>
                  <a:pt x="222" y="71"/>
                </a:cubicBezTo>
                <a:cubicBezTo>
                  <a:pt x="221" y="71"/>
                  <a:pt x="220" y="70"/>
                  <a:pt x="220" y="69"/>
                </a:cubicBezTo>
                <a:cubicBezTo>
                  <a:pt x="220" y="68"/>
                  <a:pt x="221" y="67"/>
                  <a:pt x="222" y="67"/>
                </a:cubicBezTo>
                <a:cubicBezTo>
                  <a:pt x="396" y="67"/>
                  <a:pt x="396" y="67"/>
                  <a:pt x="396" y="67"/>
                </a:cubicBezTo>
                <a:cubicBezTo>
                  <a:pt x="399" y="67"/>
                  <a:pt x="402" y="65"/>
                  <a:pt x="402" y="62"/>
                </a:cubicBezTo>
                <a:cubicBezTo>
                  <a:pt x="402" y="60"/>
                  <a:pt x="399" y="57"/>
                  <a:pt x="396" y="57"/>
                </a:cubicBezTo>
                <a:cubicBezTo>
                  <a:pt x="270" y="57"/>
                  <a:pt x="270" y="57"/>
                  <a:pt x="270" y="57"/>
                </a:cubicBezTo>
                <a:cubicBezTo>
                  <a:pt x="269" y="57"/>
                  <a:pt x="268" y="57"/>
                  <a:pt x="268" y="56"/>
                </a:cubicBezTo>
                <a:cubicBezTo>
                  <a:pt x="268" y="55"/>
                  <a:pt x="269" y="54"/>
                  <a:pt x="270" y="54"/>
                </a:cubicBezTo>
                <a:cubicBezTo>
                  <a:pt x="397" y="54"/>
                  <a:pt x="397" y="54"/>
                  <a:pt x="397" y="54"/>
                </a:cubicBezTo>
                <a:cubicBezTo>
                  <a:pt x="400" y="54"/>
                  <a:pt x="402" y="52"/>
                  <a:pt x="402" y="49"/>
                </a:cubicBezTo>
                <a:cubicBezTo>
                  <a:pt x="402" y="46"/>
                  <a:pt x="400" y="44"/>
                  <a:pt x="397" y="44"/>
                </a:cubicBezTo>
                <a:cubicBezTo>
                  <a:pt x="253" y="44"/>
                  <a:pt x="253" y="44"/>
                  <a:pt x="253" y="44"/>
                </a:cubicBezTo>
                <a:cubicBezTo>
                  <a:pt x="252" y="44"/>
                  <a:pt x="252" y="43"/>
                  <a:pt x="252" y="42"/>
                </a:cubicBezTo>
                <a:cubicBezTo>
                  <a:pt x="252" y="41"/>
                  <a:pt x="252" y="40"/>
                  <a:pt x="253" y="40"/>
                </a:cubicBezTo>
                <a:cubicBezTo>
                  <a:pt x="399" y="40"/>
                  <a:pt x="399" y="40"/>
                  <a:pt x="399" y="40"/>
                </a:cubicBezTo>
                <a:cubicBezTo>
                  <a:pt x="402" y="40"/>
                  <a:pt x="404" y="38"/>
                  <a:pt x="404" y="35"/>
                </a:cubicBezTo>
                <a:cubicBezTo>
                  <a:pt x="404" y="32"/>
                  <a:pt x="402" y="30"/>
                  <a:pt x="399" y="30"/>
                </a:cubicBezTo>
                <a:cubicBezTo>
                  <a:pt x="289" y="30"/>
                  <a:pt x="289" y="30"/>
                  <a:pt x="289" y="30"/>
                </a:cubicBezTo>
                <a:cubicBezTo>
                  <a:pt x="288" y="30"/>
                  <a:pt x="287" y="29"/>
                  <a:pt x="287" y="28"/>
                </a:cubicBezTo>
                <a:cubicBezTo>
                  <a:pt x="287" y="27"/>
                  <a:pt x="288" y="27"/>
                  <a:pt x="289" y="27"/>
                </a:cubicBezTo>
                <a:cubicBezTo>
                  <a:pt x="292" y="27"/>
                  <a:pt x="292" y="27"/>
                  <a:pt x="292" y="27"/>
                </a:cubicBezTo>
                <a:cubicBezTo>
                  <a:pt x="294" y="27"/>
                  <a:pt x="296" y="24"/>
                  <a:pt x="296" y="22"/>
                </a:cubicBezTo>
                <a:cubicBezTo>
                  <a:pt x="296" y="19"/>
                  <a:pt x="294" y="17"/>
                  <a:pt x="292" y="17"/>
                </a:cubicBezTo>
                <a:cubicBezTo>
                  <a:pt x="147" y="17"/>
                  <a:pt x="147" y="17"/>
                  <a:pt x="147" y="17"/>
                </a:cubicBezTo>
                <a:cubicBezTo>
                  <a:pt x="144" y="17"/>
                  <a:pt x="142" y="19"/>
                  <a:pt x="142" y="22"/>
                </a:cubicBezTo>
                <a:cubicBezTo>
                  <a:pt x="142" y="24"/>
                  <a:pt x="144" y="27"/>
                  <a:pt x="147" y="27"/>
                </a:cubicBezTo>
                <a:cubicBezTo>
                  <a:pt x="178" y="27"/>
                  <a:pt x="178" y="27"/>
                  <a:pt x="178" y="27"/>
                </a:cubicBezTo>
                <a:cubicBezTo>
                  <a:pt x="179" y="27"/>
                  <a:pt x="180" y="27"/>
                  <a:pt x="180" y="28"/>
                </a:cubicBezTo>
                <a:cubicBezTo>
                  <a:pt x="180" y="29"/>
                  <a:pt x="179" y="30"/>
                  <a:pt x="178" y="30"/>
                </a:cubicBezTo>
                <a:cubicBezTo>
                  <a:pt x="132" y="30"/>
                  <a:pt x="132" y="30"/>
                  <a:pt x="132" y="30"/>
                </a:cubicBezTo>
                <a:cubicBezTo>
                  <a:pt x="130" y="30"/>
                  <a:pt x="128" y="32"/>
                  <a:pt x="128" y="35"/>
                </a:cubicBezTo>
                <a:cubicBezTo>
                  <a:pt x="128" y="38"/>
                  <a:pt x="130" y="40"/>
                  <a:pt x="132" y="40"/>
                </a:cubicBezTo>
                <a:cubicBezTo>
                  <a:pt x="177" y="40"/>
                  <a:pt x="177" y="40"/>
                  <a:pt x="177" y="40"/>
                </a:cubicBezTo>
                <a:cubicBezTo>
                  <a:pt x="178" y="40"/>
                  <a:pt x="178" y="41"/>
                  <a:pt x="178" y="42"/>
                </a:cubicBezTo>
                <a:cubicBezTo>
                  <a:pt x="178" y="43"/>
                  <a:pt x="178" y="44"/>
                  <a:pt x="177" y="44"/>
                </a:cubicBezTo>
                <a:cubicBezTo>
                  <a:pt x="137" y="44"/>
                  <a:pt x="137" y="44"/>
                  <a:pt x="137" y="44"/>
                </a:cubicBezTo>
                <a:cubicBezTo>
                  <a:pt x="134" y="44"/>
                  <a:pt x="132" y="46"/>
                  <a:pt x="132" y="49"/>
                </a:cubicBezTo>
                <a:cubicBezTo>
                  <a:pt x="132" y="52"/>
                  <a:pt x="134" y="54"/>
                  <a:pt x="137" y="54"/>
                </a:cubicBezTo>
                <a:cubicBezTo>
                  <a:pt x="173" y="54"/>
                  <a:pt x="173" y="54"/>
                  <a:pt x="173" y="54"/>
                </a:cubicBezTo>
                <a:cubicBezTo>
                  <a:pt x="174" y="54"/>
                  <a:pt x="175" y="55"/>
                  <a:pt x="175" y="56"/>
                </a:cubicBezTo>
                <a:cubicBezTo>
                  <a:pt x="175" y="57"/>
                  <a:pt x="174" y="57"/>
                  <a:pt x="173" y="57"/>
                </a:cubicBezTo>
                <a:cubicBezTo>
                  <a:pt x="142" y="57"/>
                  <a:pt x="142" y="57"/>
                  <a:pt x="142" y="57"/>
                </a:cubicBezTo>
                <a:cubicBezTo>
                  <a:pt x="139" y="57"/>
                  <a:pt x="137" y="60"/>
                  <a:pt x="137" y="62"/>
                </a:cubicBezTo>
                <a:cubicBezTo>
                  <a:pt x="137" y="65"/>
                  <a:pt x="139" y="67"/>
                  <a:pt x="142" y="67"/>
                </a:cubicBezTo>
                <a:cubicBezTo>
                  <a:pt x="170" y="67"/>
                  <a:pt x="170" y="67"/>
                  <a:pt x="170" y="67"/>
                </a:cubicBezTo>
                <a:cubicBezTo>
                  <a:pt x="171" y="67"/>
                  <a:pt x="172" y="68"/>
                  <a:pt x="172" y="69"/>
                </a:cubicBezTo>
                <a:cubicBezTo>
                  <a:pt x="172" y="70"/>
                  <a:pt x="171" y="71"/>
                  <a:pt x="170" y="71"/>
                </a:cubicBezTo>
                <a:cubicBezTo>
                  <a:pt x="142" y="71"/>
                  <a:pt x="142" y="71"/>
                  <a:pt x="142" y="71"/>
                </a:cubicBezTo>
                <a:cubicBezTo>
                  <a:pt x="139" y="71"/>
                  <a:pt x="137" y="73"/>
                  <a:pt x="137" y="76"/>
                </a:cubicBezTo>
                <a:cubicBezTo>
                  <a:pt x="137" y="79"/>
                  <a:pt x="139" y="81"/>
                  <a:pt x="142" y="81"/>
                </a:cubicBezTo>
                <a:cubicBezTo>
                  <a:pt x="148" y="81"/>
                  <a:pt x="148" y="81"/>
                  <a:pt x="148" y="81"/>
                </a:cubicBezTo>
                <a:cubicBezTo>
                  <a:pt x="148" y="81"/>
                  <a:pt x="149" y="82"/>
                  <a:pt x="149" y="83"/>
                </a:cubicBezTo>
                <a:cubicBezTo>
                  <a:pt x="149" y="84"/>
                  <a:pt x="148" y="85"/>
                  <a:pt x="148" y="85"/>
                </a:cubicBezTo>
                <a:cubicBezTo>
                  <a:pt x="124" y="85"/>
                  <a:pt x="124" y="85"/>
                  <a:pt x="124" y="85"/>
                </a:cubicBezTo>
                <a:cubicBezTo>
                  <a:pt x="124" y="84"/>
                  <a:pt x="124" y="84"/>
                  <a:pt x="123" y="84"/>
                </a:cubicBezTo>
                <a:cubicBezTo>
                  <a:pt x="37" y="84"/>
                  <a:pt x="37" y="84"/>
                  <a:pt x="37" y="84"/>
                </a:cubicBezTo>
                <a:cubicBezTo>
                  <a:pt x="36" y="84"/>
                  <a:pt x="36" y="84"/>
                  <a:pt x="36" y="83"/>
                </a:cubicBezTo>
                <a:cubicBezTo>
                  <a:pt x="36" y="82"/>
                  <a:pt x="36" y="81"/>
                  <a:pt x="37" y="81"/>
                </a:cubicBezTo>
                <a:cubicBezTo>
                  <a:pt x="87" y="81"/>
                  <a:pt x="87" y="81"/>
                  <a:pt x="87" y="81"/>
                </a:cubicBezTo>
                <a:cubicBezTo>
                  <a:pt x="89" y="81"/>
                  <a:pt x="92" y="79"/>
                  <a:pt x="92" y="76"/>
                </a:cubicBezTo>
                <a:cubicBezTo>
                  <a:pt x="92" y="73"/>
                  <a:pt x="89" y="71"/>
                  <a:pt x="87" y="71"/>
                </a:cubicBezTo>
                <a:cubicBezTo>
                  <a:pt x="6" y="71"/>
                  <a:pt x="6" y="71"/>
                  <a:pt x="6" y="71"/>
                </a:cubicBezTo>
                <a:cubicBezTo>
                  <a:pt x="5" y="71"/>
                  <a:pt x="4" y="70"/>
                  <a:pt x="4" y="69"/>
                </a:cubicBezTo>
                <a:cubicBezTo>
                  <a:pt x="4" y="68"/>
                  <a:pt x="5" y="67"/>
                  <a:pt x="6" y="67"/>
                </a:cubicBezTo>
                <a:cubicBezTo>
                  <a:pt x="82" y="67"/>
                  <a:pt x="82" y="67"/>
                  <a:pt x="82" y="67"/>
                </a:cubicBezTo>
                <a:cubicBezTo>
                  <a:pt x="85" y="67"/>
                  <a:pt x="87" y="65"/>
                  <a:pt x="87" y="62"/>
                </a:cubicBezTo>
                <a:cubicBezTo>
                  <a:pt x="87" y="59"/>
                  <a:pt x="85" y="57"/>
                  <a:pt x="82" y="57"/>
                </a:cubicBezTo>
                <a:cubicBezTo>
                  <a:pt x="14" y="57"/>
                  <a:pt x="14" y="57"/>
                  <a:pt x="14" y="57"/>
                </a:cubicBezTo>
                <a:cubicBezTo>
                  <a:pt x="13" y="57"/>
                  <a:pt x="13" y="56"/>
                  <a:pt x="13" y="55"/>
                </a:cubicBezTo>
                <a:cubicBezTo>
                  <a:pt x="13" y="54"/>
                  <a:pt x="13" y="54"/>
                  <a:pt x="14" y="54"/>
                </a:cubicBezTo>
                <a:cubicBezTo>
                  <a:pt x="56" y="54"/>
                  <a:pt x="56" y="54"/>
                  <a:pt x="56" y="54"/>
                </a:cubicBezTo>
                <a:cubicBezTo>
                  <a:pt x="59" y="54"/>
                  <a:pt x="61" y="51"/>
                  <a:pt x="61" y="49"/>
                </a:cubicBezTo>
                <a:cubicBezTo>
                  <a:pt x="61" y="46"/>
                  <a:pt x="59" y="44"/>
                  <a:pt x="56" y="44"/>
                </a:cubicBezTo>
                <a:cubicBezTo>
                  <a:pt x="17" y="44"/>
                  <a:pt x="17" y="44"/>
                  <a:pt x="17" y="44"/>
                </a:cubicBezTo>
                <a:cubicBezTo>
                  <a:pt x="16" y="44"/>
                  <a:pt x="16" y="43"/>
                  <a:pt x="16" y="42"/>
                </a:cubicBezTo>
                <a:cubicBezTo>
                  <a:pt x="16" y="41"/>
                  <a:pt x="16" y="40"/>
                  <a:pt x="17" y="40"/>
                </a:cubicBezTo>
                <a:cubicBezTo>
                  <a:pt x="48" y="40"/>
                  <a:pt x="48" y="40"/>
                  <a:pt x="48" y="40"/>
                </a:cubicBezTo>
                <a:cubicBezTo>
                  <a:pt x="65" y="40"/>
                  <a:pt x="79" y="26"/>
                  <a:pt x="79" y="9"/>
                </a:cubicBezTo>
                <a:cubicBezTo>
                  <a:pt x="81" y="9"/>
                  <a:pt x="81" y="9"/>
                  <a:pt x="81" y="9"/>
                </a:cubicBezTo>
                <a:cubicBezTo>
                  <a:pt x="81" y="0"/>
                  <a:pt x="81" y="0"/>
                  <a:pt x="81" y="0"/>
                </a:cubicBezTo>
                <a:cubicBezTo>
                  <a:pt x="72" y="0"/>
                  <a:pt x="72" y="0"/>
                  <a:pt x="72" y="0"/>
                </a:cubicBezTo>
                <a:cubicBezTo>
                  <a:pt x="72" y="9"/>
                  <a:pt x="72" y="9"/>
                  <a:pt x="72" y="9"/>
                </a:cubicBezTo>
                <a:cubicBezTo>
                  <a:pt x="75" y="9"/>
                  <a:pt x="75" y="9"/>
                  <a:pt x="75" y="9"/>
                </a:cubicBezTo>
                <a:cubicBezTo>
                  <a:pt x="75" y="24"/>
                  <a:pt x="63" y="37"/>
                  <a:pt x="48" y="37"/>
                </a:cubicBezTo>
                <a:cubicBezTo>
                  <a:pt x="17" y="37"/>
                  <a:pt x="17" y="37"/>
                  <a:pt x="17" y="37"/>
                </a:cubicBezTo>
                <a:cubicBezTo>
                  <a:pt x="15" y="37"/>
                  <a:pt x="12" y="39"/>
                  <a:pt x="12" y="42"/>
                </a:cubicBezTo>
                <a:cubicBezTo>
                  <a:pt x="12" y="45"/>
                  <a:pt x="15" y="47"/>
                  <a:pt x="17" y="47"/>
                </a:cubicBezTo>
                <a:cubicBezTo>
                  <a:pt x="56" y="47"/>
                  <a:pt x="56" y="47"/>
                  <a:pt x="56" y="47"/>
                </a:cubicBezTo>
                <a:cubicBezTo>
                  <a:pt x="57" y="47"/>
                  <a:pt x="58" y="48"/>
                  <a:pt x="58" y="49"/>
                </a:cubicBezTo>
                <a:cubicBezTo>
                  <a:pt x="58" y="50"/>
                  <a:pt x="57" y="50"/>
                  <a:pt x="56" y="50"/>
                </a:cubicBezTo>
                <a:cubicBezTo>
                  <a:pt x="14" y="50"/>
                  <a:pt x="14" y="50"/>
                  <a:pt x="14" y="50"/>
                </a:cubicBezTo>
                <a:cubicBezTo>
                  <a:pt x="12" y="50"/>
                  <a:pt x="9" y="53"/>
                  <a:pt x="9" y="55"/>
                </a:cubicBezTo>
                <a:cubicBezTo>
                  <a:pt x="9" y="58"/>
                  <a:pt x="12" y="61"/>
                  <a:pt x="14" y="61"/>
                </a:cubicBezTo>
                <a:cubicBezTo>
                  <a:pt x="82" y="61"/>
                  <a:pt x="82" y="61"/>
                  <a:pt x="82" y="61"/>
                </a:cubicBezTo>
                <a:cubicBezTo>
                  <a:pt x="83" y="61"/>
                  <a:pt x="84" y="61"/>
                  <a:pt x="84" y="62"/>
                </a:cubicBezTo>
                <a:cubicBezTo>
                  <a:pt x="84" y="63"/>
                  <a:pt x="83" y="64"/>
                  <a:pt x="82" y="64"/>
                </a:cubicBezTo>
                <a:cubicBezTo>
                  <a:pt x="6" y="64"/>
                  <a:pt x="6" y="64"/>
                  <a:pt x="6" y="64"/>
                </a:cubicBezTo>
                <a:cubicBezTo>
                  <a:pt x="3" y="64"/>
                  <a:pt x="0" y="66"/>
                  <a:pt x="0" y="69"/>
                </a:cubicBezTo>
                <a:cubicBezTo>
                  <a:pt x="0" y="72"/>
                  <a:pt x="3" y="74"/>
                  <a:pt x="6" y="74"/>
                </a:cubicBezTo>
                <a:cubicBezTo>
                  <a:pt x="87" y="74"/>
                  <a:pt x="87" y="74"/>
                  <a:pt x="87" y="74"/>
                </a:cubicBezTo>
                <a:cubicBezTo>
                  <a:pt x="88" y="74"/>
                  <a:pt x="88" y="75"/>
                  <a:pt x="88" y="76"/>
                </a:cubicBezTo>
                <a:cubicBezTo>
                  <a:pt x="88" y="77"/>
                  <a:pt x="88" y="77"/>
                  <a:pt x="87" y="77"/>
                </a:cubicBezTo>
                <a:cubicBezTo>
                  <a:pt x="37" y="77"/>
                  <a:pt x="37" y="77"/>
                  <a:pt x="37" y="77"/>
                </a:cubicBezTo>
                <a:cubicBezTo>
                  <a:pt x="35" y="77"/>
                  <a:pt x="32" y="80"/>
                  <a:pt x="32" y="83"/>
                </a:cubicBezTo>
                <a:cubicBezTo>
                  <a:pt x="32" y="85"/>
                  <a:pt x="35" y="88"/>
                  <a:pt x="37" y="88"/>
                </a:cubicBezTo>
                <a:cubicBezTo>
                  <a:pt x="117" y="88"/>
                  <a:pt x="117" y="88"/>
                  <a:pt x="117" y="88"/>
                </a:cubicBezTo>
                <a:cubicBezTo>
                  <a:pt x="117" y="88"/>
                  <a:pt x="117" y="88"/>
                  <a:pt x="117" y="88"/>
                </a:cubicBezTo>
                <a:cubicBezTo>
                  <a:pt x="124" y="88"/>
                  <a:pt x="124" y="88"/>
                  <a:pt x="124" y="88"/>
                </a:cubicBezTo>
                <a:cubicBezTo>
                  <a:pt x="124" y="88"/>
                  <a:pt x="125" y="89"/>
                  <a:pt x="125" y="89"/>
                </a:cubicBezTo>
                <a:cubicBezTo>
                  <a:pt x="125" y="90"/>
                  <a:pt x="124" y="91"/>
                  <a:pt x="123" y="91"/>
                </a:cubicBezTo>
                <a:cubicBezTo>
                  <a:pt x="39" y="91"/>
                  <a:pt x="39" y="91"/>
                  <a:pt x="39" y="91"/>
                </a:cubicBezTo>
                <a:cubicBezTo>
                  <a:pt x="36" y="91"/>
                  <a:pt x="34" y="93"/>
                  <a:pt x="34" y="96"/>
                </a:cubicBezTo>
                <a:cubicBezTo>
                  <a:pt x="34" y="99"/>
                  <a:pt x="36" y="101"/>
                  <a:pt x="39" y="101"/>
                </a:cubicBezTo>
                <a:cubicBezTo>
                  <a:pt x="122" y="101"/>
                  <a:pt x="122" y="101"/>
                  <a:pt x="122" y="101"/>
                </a:cubicBezTo>
                <a:cubicBezTo>
                  <a:pt x="123" y="101"/>
                  <a:pt x="124" y="102"/>
                  <a:pt x="124" y="103"/>
                </a:cubicBezTo>
                <a:cubicBezTo>
                  <a:pt x="124" y="104"/>
                  <a:pt x="123" y="105"/>
                  <a:pt x="122" y="105"/>
                </a:cubicBezTo>
                <a:cubicBezTo>
                  <a:pt x="43" y="105"/>
                  <a:pt x="43" y="105"/>
                  <a:pt x="43" y="105"/>
                </a:cubicBezTo>
                <a:cubicBezTo>
                  <a:pt x="40" y="105"/>
                  <a:pt x="38" y="107"/>
                  <a:pt x="38" y="110"/>
                </a:cubicBezTo>
                <a:cubicBezTo>
                  <a:pt x="38" y="113"/>
                  <a:pt x="40" y="115"/>
                  <a:pt x="43" y="115"/>
                </a:cubicBezTo>
                <a:cubicBezTo>
                  <a:pt x="102" y="115"/>
                  <a:pt x="102" y="115"/>
                  <a:pt x="102" y="115"/>
                </a:cubicBezTo>
                <a:cubicBezTo>
                  <a:pt x="103" y="115"/>
                  <a:pt x="104" y="116"/>
                  <a:pt x="104" y="117"/>
                </a:cubicBezTo>
                <a:cubicBezTo>
                  <a:pt x="104" y="118"/>
                  <a:pt x="103" y="118"/>
                  <a:pt x="102" y="118"/>
                </a:cubicBezTo>
                <a:cubicBezTo>
                  <a:pt x="39" y="118"/>
                  <a:pt x="39" y="118"/>
                  <a:pt x="39" y="118"/>
                </a:cubicBezTo>
                <a:cubicBezTo>
                  <a:pt x="36" y="118"/>
                  <a:pt x="33" y="121"/>
                  <a:pt x="33" y="123"/>
                </a:cubicBezTo>
                <a:cubicBezTo>
                  <a:pt x="33" y="126"/>
                  <a:pt x="36" y="128"/>
                  <a:pt x="39" y="128"/>
                </a:cubicBezTo>
                <a:cubicBezTo>
                  <a:pt x="90" y="128"/>
                  <a:pt x="90" y="128"/>
                  <a:pt x="90" y="128"/>
                </a:cubicBezTo>
                <a:cubicBezTo>
                  <a:pt x="91" y="128"/>
                  <a:pt x="92" y="129"/>
                  <a:pt x="92" y="130"/>
                </a:cubicBezTo>
                <a:cubicBezTo>
                  <a:pt x="92" y="131"/>
                  <a:pt x="91" y="132"/>
                  <a:pt x="90" y="132"/>
                </a:cubicBezTo>
                <a:cubicBezTo>
                  <a:pt x="45" y="132"/>
                  <a:pt x="45" y="132"/>
                  <a:pt x="45" y="132"/>
                </a:cubicBezTo>
                <a:cubicBezTo>
                  <a:pt x="42" y="132"/>
                  <a:pt x="40" y="134"/>
                  <a:pt x="40" y="137"/>
                </a:cubicBezTo>
                <a:cubicBezTo>
                  <a:pt x="40" y="140"/>
                  <a:pt x="42" y="142"/>
                  <a:pt x="45" y="142"/>
                </a:cubicBezTo>
                <a:cubicBezTo>
                  <a:pt x="63" y="142"/>
                  <a:pt x="63" y="142"/>
                  <a:pt x="63" y="142"/>
                </a:cubicBezTo>
                <a:cubicBezTo>
                  <a:pt x="64" y="142"/>
                  <a:pt x="65" y="143"/>
                  <a:pt x="65" y="144"/>
                </a:cubicBezTo>
                <a:cubicBezTo>
                  <a:pt x="65" y="145"/>
                  <a:pt x="64" y="146"/>
                  <a:pt x="63" y="146"/>
                </a:cubicBezTo>
                <a:cubicBezTo>
                  <a:pt x="56" y="146"/>
                  <a:pt x="56" y="146"/>
                  <a:pt x="56" y="146"/>
                </a:cubicBezTo>
                <a:cubicBezTo>
                  <a:pt x="53" y="146"/>
                  <a:pt x="51" y="148"/>
                  <a:pt x="51" y="151"/>
                </a:cubicBezTo>
                <a:cubicBezTo>
                  <a:pt x="51" y="153"/>
                  <a:pt x="53" y="156"/>
                  <a:pt x="56" y="156"/>
                </a:cubicBezTo>
                <a:cubicBezTo>
                  <a:pt x="65" y="156"/>
                  <a:pt x="65" y="156"/>
                  <a:pt x="65" y="156"/>
                </a:cubicBezTo>
                <a:cubicBezTo>
                  <a:pt x="66" y="156"/>
                  <a:pt x="67" y="156"/>
                  <a:pt x="67" y="157"/>
                </a:cubicBezTo>
                <a:cubicBezTo>
                  <a:pt x="67" y="158"/>
                  <a:pt x="66" y="159"/>
                  <a:pt x="65" y="159"/>
                </a:cubicBezTo>
                <a:cubicBezTo>
                  <a:pt x="65" y="159"/>
                  <a:pt x="65" y="159"/>
                  <a:pt x="65" y="159"/>
                </a:cubicBezTo>
                <a:cubicBezTo>
                  <a:pt x="62" y="159"/>
                  <a:pt x="60" y="161"/>
                  <a:pt x="60" y="164"/>
                </a:cubicBezTo>
                <a:cubicBezTo>
                  <a:pt x="60" y="167"/>
                  <a:pt x="62" y="169"/>
                  <a:pt x="65" y="169"/>
                </a:cubicBezTo>
                <a:cubicBezTo>
                  <a:pt x="84" y="169"/>
                  <a:pt x="84" y="169"/>
                  <a:pt x="84" y="169"/>
                </a:cubicBezTo>
                <a:cubicBezTo>
                  <a:pt x="84" y="169"/>
                  <a:pt x="85" y="170"/>
                  <a:pt x="85" y="171"/>
                </a:cubicBezTo>
                <a:cubicBezTo>
                  <a:pt x="85" y="172"/>
                  <a:pt x="84" y="173"/>
                  <a:pt x="84" y="173"/>
                </a:cubicBezTo>
                <a:cubicBezTo>
                  <a:pt x="80" y="173"/>
                  <a:pt x="80" y="173"/>
                  <a:pt x="80" y="173"/>
                </a:cubicBezTo>
                <a:cubicBezTo>
                  <a:pt x="77" y="173"/>
                  <a:pt x="75" y="175"/>
                  <a:pt x="75" y="178"/>
                </a:cubicBezTo>
                <a:cubicBezTo>
                  <a:pt x="75" y="181"/>
                  <a:pt x="77" y="183"/>
                  <a:pt x="80" y="183"/>
                </a:cubicBezTo>
                <a:cubicBezTo>
                  <a:pt x="125" y="183"/>
                  <a:pt x="125" y="183"/>
                  <a:pt x="125" y="183"/>
                </a:cubicBezTo>
                <a:cubicBezTo>
                  <a:pt x="126" y="183"/>
                  <a:pt x="127" y="184"/>
                  <a:pt x="127" y="185"/>
                </a:cubicBezTo>
                <a:cubicBezTo>
                  <a:pt x="127" y="186"/>
                  <a:pt x="126" y="186"/>
                  <a:pt x="125" y="186"/>
                </a:cubicBezTo>
                <a:cubicBezTo>
                  <a:pt x="89" y="186"/>
                  <a:pt x="89" y="186"/>
                  <a:pt x="89" y="186"/>
                </a:cubicBezTo>
                <a:cubicBezTo>
                  <a:pt x="86" y="186"/>
                  <a:pt x="84" y="189"/>
                  <a:pt x="84" y="191"/>
                </a:cubicBezTo>
                <a:cubicBezTo>
                  <a:pt x="84" y="194"/>
                  <a:pt x="86" y="196"/>
                  <a:pt x="89" y="196"/>
                </a:cubicBezTo>
                <a:cubicBezTo>
                  <a:pt x="143" y="196"/>
                  <a:pt x="143" y="196"/>
                  <a:pt x="143" y="196"/>
                </a:cubicBezTo>
                <a:cubicBezTo>
                  <a:pt x="144" y="196"/>
                  <a:pt x="145" y="197"/>
                  <a:pt x="145" y="198"/>
                </a:cubicBezTo>
                <a:cubicBezTo>
                  <a:pt x="145" y="199"/>
                  <a:pt x="144" y="200"/>
                  <a:pt x="143" y="200"/>
                </a:cubicBezTo>
                <a:cubicBezTo>
                  <a:pt x="99" y="200"/>
                  <a:pt x="99" y="200"/>
                  <a:pt x="99" y="200"/>
                </a:cubicBezTo>
                <a:cubicBezTo>
                  <a:pt x="96" y="200"/>
                  <a:pt x="94" y="202"/>
                  <a:pt x="94" y="205"/>
                </a:cubicBezTo>
                <a:cubicBezTo>
                  <a:pt x="94" y="208"/>
                  <a:pt x="96" y="210"/>
                  <a:pt x="99" y="210"/>
                </a:cubicBezTo>
                <a:cubicBezTo>
                  <a:pt x="140" y="210"/>
                  <a:pt x="140" y="210"/>
                  <a:pt x="140" y="210"/>
                </a:cubicBezTo>
                <a:cubicBezTo>
                  <a:pt x="141" y="210"/>
                  <a:pt x="142" y="211"/>
                  <a:pt x="142" y="212"/>
                </a:cubicBezTo>
                <a:cubicBezTo>
                  <a:pt x="142" y="213"/>
                  <a:pt x="141" y="213"/>
                  <a:pt x="140" y="213"/>
                </a:cubicBezTo>
                <a:cubicBezTo>
                  <a:pt x="105" y="213"/>
                  <a:pt x="105" y="213"/>
                  <a:pt x="105" y="213"/>
                </a:cubicBezTo>
                <a:cubicBezTo>
                  <a:pt x="103" y="213"/>
                  <a:pt x="100" y="216"/>
                  <a:pt x="100" y="218"/>
                </a:cubicBezTo>
                <a:cubicBezTo>
                  <a:pt x="100" y="221"/>
                  <a:pt x="103" y="224"/>
                  <a:pt x="105" y="224"/>
                </a:cubicBezTo>
                <a:cubicBezTo>
                  <a:pt x="130" y="224"/>
                  <a:pt x="130" y="224"/>
                  <a:pt x="130" y="224"/>
                </a:cubicBezTo>
                <a:cubicBezTo>
                  <a:pt x="131" y="224"/>
                  <a:pt x="132" y="224"/>
                  <a:pt x="132" y="225"/>
                </a:cubicBezTo>
                <a:cubicBezTo>
                  <a:pt x="132" y="226"/>
                  <a:pt x="131" y="227"/>
                  <a:pt x="130" y="227"/>
                </a:cubicBezTo>
                <a:cubicBezTo>
                  <a:pt x="104" y="227"/>
                  <a:pt x="104" y="227"/>
                  <a:pt x="104" y="227"/>
                </a:cubicBezTo>
                <a:cubicBezTo>
                  <a:pt x="101" y="227"/>
                  <a:pt x="99" y="229"/>
                  <a:pt x="99" y="232"/>
                </a:cubicBezTo>
                <a:cubicBezTo>
                  <a:pt x="99" y="235"/>
                  <a:pt x="101" y="237"/>
                  <a:pt x="104" y="237"/>
                </a:cubicBezTo>
                <a:cubicBezTo>
                  <a:pt x="117" y="237"/>
                  <a:pt x="117" y="237"/>
                  <a:pt x="117" y="237"/>
                </a:cubicBezTo>
                <a:cubicBezTo>
                  <a:pt x="118" y="237"/>
                  <a:pt x="119" y="238"/>
                  <a:pt x="119" y="239"/>
                </a:cubicBezTo>
                <a:cubicBezTo>
                  <a:pt x="119" y="240"/>
                  <a:pt x="118" y="240"/>
                  <a:pt x="117" y="240"/>
                </a:cubicBezTo>
                <a:cubicBezTo>
                  <a:pt x="105" y="240"/>
                  <a:pt x="105" y="240"/>
                  <a:pt x="105" y="240"/>
                </a:cubicBezTo>
                <a:cubicBezTo>
                  <a:pt x="102" y="240"/>
                  <a:pt x="100" y="243"/>
                  <a:pt x="100" y="246"/>
                </a:cubicBezTo>
                <a:cubicBezTo>
                  <a:pt x="100" y="248"/>
                  <a:pt x="102" y="251"/>
                  <a:pt x="105" y="251"/>
                </a:cubicBezTo>
                <a:cubicBezTo>
                  <a:pt x="112" y="251"/>
                  <a:pt x="112" y="251"/>
                  <a:pt x="112" y="251"/>
                </a:cubicBezTo>
                <a:cubicBezTo>
                  <a:pt x="112" y="251"/>
                  <a:pt x="113" y="251"/>
                  <a:pt x="113" y="252"/>
                </a:cubicBezTo>
                <a:cubicBezTo>
                  <a:pt x="113" y="253"/>
                  <a:pt x="112" y="254"/>
                  <a:pt x="112" y="254"/>
                </a:cubicBezTo>
                <a:cubicBezTo>
                  <a:pt x="105" y="254"/>
                  <a:pt x="105" y="254"/>
                  <a:pt x="105" y="254"/>
                </a:cubicBezTo>
                <a:cubicBezTo>
                  <a:pt x="102" y="254"/>
                  <a:pt x="100" y="256"/>
                  <a:pt x="100" y="259"/>
                </a:cubicBezTo>
                <a:cubicBezTo>
                  <a:pt x="100" y="262"/>
                  <a:pt x="102" y="264"/>
                  <a:pt x="105" y="264"/>
                </a:cubicBezTo>
                <a:cubicBezTo>
                  <a:pt x="109" y="264"/>
                  <a:pt x="109" y="264"/>
                  <a:pt x="109" y="264"/>
                </a:cubicBezTo>
                <a:cubicBezTo>
                  <a:pt x="240" y="264"/>
                  <a:pt x="240" y="264"/>
                  <a:pt x="240" y="264"/>
                </a:cubicBezTo>
                <a:cubicBezTo>
                  <a:pt x="244" y="264"/>
                  <a:pt x="248" y="260"/>
                  <a:pt x="248" y="256"/>
                </a:cubicBezTo>
                <a:cubicBezTo>
                  <a:pt x="248" y="251"/>
                  <a:pt x="244" y="247"/>
                  <a:pt x="240" y="247"/>
                </a:cubicBezTo>
                <a:cubicBezTo>
                  <a:pt x="230" y="247"/>
                  <a:pt x="230" y="247"/>
                  <a:pt x="230" y="247"/>
                </a:cubicBezTo>
                <a:cubicBezTo>
                  <a:pt x="227" y="247"/>
                  <a:pt x="225" y="245"/>
                  <a:pt x="225" y="242"/>
                </a:cubicBezTo>
                <a:cubicBezTo>
                  <a:pt x="225" y="239"/>
                  <a:pt x="227" y="237"/>
                  <a:pt x="230" y="237"/>
                </a:cubicBezTo>
                <a:cubicBezTo>
                  <a:pt x="231" y="237"/>
                  <a:pt x="231" y="237"/>
                  <a:pt x="231" y="237"/>
                </a:cubicBezTo>
                <a:cubicBezTo>
                  <a:pt x="233" y="237"/>
                  <a:pt x="236" y="235"/>
                  <a:pt x="236" y="232"/>
                </a:cubicBezTo>
                <a:cubicBezTo>
                  <a:pt x="236" y="229"/>
                  <a:pt x="233" y="227"/>
                  <a:pt x="231" y="227"/>
                </a:cubicBezTo>
                <a:cubicBezTo>
                  <a:pt x="222" y="227"/>
                  <a:pt x="222" y="227"/>
                  <a:pt x="222" y="227"/>
                </a:cubicBezTo>
                <a:cubicBezTo>
                  <a:pt x="221" y="227"/>
                  <a:pt x="220" y="226"/>
                  <a:pt x="220" y="225"/>
                </a:cubicBezTo>
                <a:cubicBezTo>
                  <a:pt x="220" y="224"/>
                  <a:pt x="221" y="224"/>
                  <a:pt x="222" y="224"/>
                </a:cubicBezTo>
                <a:cubicBezTo>
                  <a:pt x="240" y="224"/>
                  <a:pt x="240" y="224"/>
                  <a:pt x="240" y="224"/>
                </a:cubicBezTo>
                <a:cubicBezTo>
                  <a:pt x="243" y="224"/>
                  <a:pt x="245" y="221"/>
                  <a:pt x="245" y="218"/>
                </a:cubicBezTo>
                <a:cubicBezTo>
                  <a:pt x="245" y="216"/>
                  <a:pt x="243" y="213"/>
                  <a:pt x="240" y="213"/>
                </a:cubicBezTo>
                <a:cubicBezTo>
                  <a:pt x="217" y="213"/>
                  <a:pt x="217" y="213"/>
                  <a:pt x="217" y="213"/>
                </a:cubicBezTo>
                <a:cubicBezTo>
                  <a:pt x="216" y="213"/>
                  <a:pt x="215" y="213"/>
                  <a:pt x="215" y="212"/>
                </a:cubicBezTo>
                <a:cubicBezTo>
                  <a:pt x="215" y="211"/>
                  <a:pt x="216" y="210"/>
                  <a:pt x="217" y="210"/>
                </a:cubicBezTo>
                <a:cubicBezTo>
                  <a:pt x="248" y="210"/>
                  <a:pt x="248" y="210"/>
                  <a:pt x="248" y="210"/>
                </a:cubicBezTo>
                <a:cubicBezTo>
                  <a:pt x="251" y="210"/>
                  <a:pt x="253" y="208"/>
                  <a:pt x="253" y="205"/>
                </a:cubicBezTo>
                <a:cubicBezTo>
                  <a:pt x="253" y="202"/>
                  <a:pt x="251" y="200"/>
                  <a:pt x="248" y="200"/>
                </a:cubicBezTo>
                <a:cubicBezTo>
                  <a:pt x="216" y="200"/>
                  <a:pt x="216" y="200"/>
                  <a:pt x="216" y="200"/>
                </a:cubicBezTo>
                <a:cubicBezTo>
                  <a:pt x="215" y="200"/>
                  <a:pt x="214" y="199"/>
                  <a:pt x="214" y="198"/>
                </a:cubicBezTo>
                <a:cubicBezTo>
                  <a:pt x="214" y="197"/>
                  <a:pt x="215" y="196"/>
                  <a:pt x="216" y="196"/>
                </a:cubicBezTo>
                <a:cubicBezTo>
                  <a:pt x="247" y="196"/>
                  <a:pt x="247" y="196"/>
                  <a:pt x="247" y="196"/>
                </a:cubicBezTo>
                <a:cubicBezTo>
                  <a:pt x="250" y="196"/>
                  <a:pt x="252" y="194"/>
                  <a:pt x="252" y="191"/>
                </a:cubicBezTo>
                <a:cubicBezTo>
                  <a:pt x="252" y="189"/>
                  <a:pt x="250" y="186"/>
                  <a:pt x="247" y="186"/>
                </a:cubicBezTo>
                <a:cubicBezTo>
                  <a:pt x="213" y="186"/>
                  <a:pt x="213" y="186"/>
                  <a:pt x="213" y="186"/>
                </a:cubicBezTo>
                <a:cubicBezTo>
                  <a:pt x="212" y="186"/>
                  <a:pt x="212" y="186"/>
                  <a:pt x="212" y="185"/>
                </a:cubicBezTo>
                <a:cubicBezTo>
                  <a:pt x="212" y="184"/>
                  <a:pt x="212" y="183"/>
                  <a:pt x="213" y="183"/>
                </a:cubicBezTo>
                <a:cubicBezTo>
                  <a:pt x="260" y="183"/>
                  <a:pt x="260" y="183"/>
                  <a:pt x="260" y="183"/>
                </a:cubicBezTo>
                <a:cubicBezTo>
                  <a:pt x="263" y="183"/>
                  <a:pt x="265" y="181"/>
                  <a:pt x="265" y="178"/>
                </a:cubicBezTo>
                <a:cubicBezTo>
                  <a:pt x="265" y="175"/>
                  <a:pt x="263" y="173"/>
                  <a:pt x="260" y="173"/>
                </a:cubicBezTo>
                <a:cubicBezTo>
                  <a:pt x="187" y="173"/>
                  <a:pt x="187" y="173"/>
                  <a:pt x="187" y="173"/>
                </a:cubicBezTo>
                <a:cubicBezTo>
                  <a:pt x="186" y="173"/>
                  <a:pt x="185" y="172"/>
                  <a:pt x="185" y="171"/>
                </a:cubicBezTo>
                <a:cubicBezTo>
                  <a:pt x="185" y="170"/>
                  <a:pt x="186" y="169"/>
                  <a:pt x="187" y="169"/>
                </a:cubicBezTo>
                <a:cubicBezTo>
                  <a:pt x="247" y="169"/>
                  <a:pt x="247" y="169"/>
                  <a:pt x="247" y="169"/>
                </a:cubicBezTo>
                <a:cubicBezTo>
                  <a:pt x="249" y="169"/>
                  <a:pt x="252" y="167"/>
                  <a:pt x="252" y="164"/>
                </a:cubicBezTo>
                <a:cubicBezTo>
                  <a:pt x="252" y="161"/>
                  <a:pt x="249" y="159"/>
                  <a:pt x="247" y="159"/>
                </a:cubicBezTo>
                <a:cubicBezTo>
                  <a:pt x="180" y="159"/>
                  <a:pt x="180" y="159"/>
                  <a:pt x="180" y="159"/>
                </a:cubicBezTo>
                <a:cubicBezTo>
                  <a:pt x="179" y="159"/>
                  <a:pt x="178" y="158"/>
                  <a:pt x="178" y="157"/>
                </a:cubicBezTo>
                <a:cubicBezTo>
                  <a:pt x="178" y="156"/>
                  <a:pt x="179" y="156"/>
                  <a:pt x="180" y="156"/>
                </a:cubicBezTo>
                <a:cubicBezTo>
                  <a:pt x="238" y="156"/>
                  <a:pt x="238" y="156"/>
                  <a:pt x="238" y="156"/>
                </a:cubicBezTo>
                <a:cubicBezTo>
                  <a:pt x="241" y="156"/>
                  <a:pt x="243" y="153"/>
                  <a:pt x="243" y="151"/>
                </a:cubicBezTo>
                <a:cubicBezTo>
                  <a:pt x="243" y="148"/>
                  <a:pt x="241" y="146"/>
                  <a:pt x="238" y="146"/>
                </a:cubicBezTo>
                <a:cubicBezTo>
                  <a:pt x="190" y="146"/>
                  <a:pt x="190" y="146"/>
                  <a:pt x="190" y="146"/>
                </a:cubicBezTo>
                <a:cubicBezTo>
                  <a:pt x="189" y="146"/>
                  <a:pt x="188" y="145"/>
                  <a:pt x="188" y="144"/>
                </a:cubicBezTo>
                <a:cubicBezTo>
                  <a:pt x="188" y="143"/>
                  <a:pt x="189" y="142"/>
                  <a:pt x="190" y="142"/>
                </a:cubicBezTo>
                <a:cubicBezTo>
                  <a:pt x="203" y="142"/>
                  <a:pt x="203" y="142"/>
                  <a:pt x="203" y="142"/>
                </a:cubicBezTo>
                <a:cubicBezTo>
                  <a:pt x="206" y="142"/>
                  <a:pt x="208" y="140"/>
                  <a:pt x="208" y="137"/>
                </a:cubicBezTo>
                <a:cubicBezTo>
                  <a:pt x="208" y="134"/>
                  <a:pt x="206" y="132"/>
                  <a:pt x="203" y="132"/>
                </a:cubicBezTo>
                <a:cubicBezTo>
                  <a:pt x="190" y="132"/>
                  <a:pt x="190" y="132"/>
                  <a:pt x="190" y="132"/>
                </a:cubicBezTo>
                <a:cubicBezTo>
                  <a:pt x="189" y="132"/>
                  <a:pt x="188" y="131"/>
                  <a:pt x="188" y="130"/>
                </a:cubicBezTo>
                <a:cubicBezTo>
                  <a:pt x="188" y="129"/>
                  <a:pt x="189" y="128"/>
                  <a:pt x="190" y="128"/>
                </a:cubicBezTo>
                <a:cubicBezTo>
                  <a:pt x="229" y="128"/>
                  <a:pt x="229" y="128"/>
                  <a:pt x="229" y="128"/>
                </a:cubicBezTo>
                <a:cubicBezTo>
                  <a:pt x="232" y="128"/>
                  <a:pt x="234" y="126"/>
                  <a:pt x="234" y="123"/>
                </a:cubicBezTo>
                <a:cubicBezTo>
                  <a:pt x="234" y="121"/>
                  <a:pt x="232" y="118"/>
                  <a:pt x="229" y="118"/>
                </a:cubicBezTo>
                <a:cubicBezTo>
                  <a:pt x="200" y="118"/>
                  <a:pt x="200" y="118"/>
                  <a:pt x="200" y="118"/>
                </a:cubicBezTo>
                <a:cubicBezTo>
                  <a:pt x="199" y="118"/>
                  <a:pt x="198" y="118"/>
                  <a:pt x="198" y="117"/>
                </a:cubicBezTo>
                <a:cubicBezTo>
                  <a:pt x="198" y="116"/>
                  <a:pt x="199" y="115"/>
                  <a:pt x="200" y="115"/>
                </a:cubicBezTo>
                <a:cubicBezTo>
                  <a:pt x="228" y="115"/>
                  <a:pt x="228" y="115"/>
                  <a:pt x="228" y="115"/>
                </a:cubicBezTo>
                <a:cubicBezTo>
                  <a:pt x="231" y="115"/>
                  <a:pt x="234" y="113"/>
                  <a:pt x="234" y="110"/>
                </a:cubicBezTo>
                <a:cubicBezTo>
                  <a:pt x="234" y="107"/>
                  <a:pt x="231" y="105"/>
                  <a:pt x="228" y="105"/>
                </a:cubicBezTo>
                <a:cubicBezTo>
                  <a:pt x="181" y="105"/>
                  <a:pt x="181" y="105"/>
                  <a:pt x="181" y="105"/>
                </a:cubicBezTo>
                <a:cubicBezTo>
                  <a:pt x="180" y="105"/>
                  <a:pt x="180" y="104"/>
                  <a:pt x="180" y="103"/>
                </a:cubicBezTo>
                <a:cubicBezTo>
                  <a:pt x="180" y="102"/>
                  <a:pt x="180" y="101"/>
                  <a:pt x="181" y="101"/>
                </a:cubicBezTo>
                <a:cubicBezTo>
                  <a:pt x="190" y="101"/>
                  <a:pt x="190" y="101"/>
                  <a:pt x="190" y="101"/>
                </a:cubicBezTo>
                <a:cubicBezTo>
                  <a:pt x="192" y="101"/>
                  <a:pt x="195" y="99"/>
                  <a:pt x="195" y="96"/>
                </a:cubicBezTo>
                <a:cubicBezTo>
                  <a:pt x="195" y="93"/>
                  <a:pt x="192" y="91"/>
                  <a:pt x="190" y="91"/>
                </a:cubicBezTo>
                <a:cubicBezTo>
                  <a:pt x="181" y="91"/>
                  <a:pt x="181" y="91"/>
                  <a:pt x="181" y="91"/>
                </a:cubicBezTo>
                <a:cubicBezTo>
                  <a:pt x="180" y="91"/>
                  <a:pt x="179" y="90"/>
                  <a:pt x="179" y="89"/>
                </a:cubicBezTo>
                <a:cubicBezTo>
                  <a:pt x="179" y="89"/>
                  <a:pt x="180" y="88"/>
                  <a:pt x="181" y="88"/>
                </a:cubicBezTo>
                <a:cubicBezTo>
                  <a:pt x="209" y="88"/>
                  <a:pt x="209" y="88"/>
                  <a:pt x="209" y="88"/>
                </a:cubicBezTo>
                <a:cubicBezTo>
                  <a:pt x="209" y="88"/>
                  <a:pt x="209" y="88"/>
                  <a:pt x="209" y="88"/>
                </a:cubicBezTo>
                <a:cubicBezTo>
                  <a:pt x="375" y="88"/>
                  <a:pt x="375" y="88"/>
                  <a:pt x="375" y="88"/>
                </a:cubicBezTo>
                <a:cubicBezTo>
                  <a:pt x="376" y="88"/>
                  <a:pt x="377" y="89"/>
                  <a:pt x="377" y="89"/>
                </a:cubicBezTo>
                <a:cubicBezTo>
                  <a:pt x="377" y="90"/>
                  <a:pt x="376" y="91"/>
                  <a:pt x="375" y="91"/>
                </a:cubicBezTo>
                <a:cubicBezTo>
                  <a:pt x="202" y="91"/>
                  <a:pt x="202" y="91"/>
                  <a:pt x="202" y="91"/>
                </a:cubicBezTo>
                <a:cubicBezTo>
                  <a:pt x="199" y="91"/>
                  <a:pt x="197" y="93"/>
                  <a:pt x="197" y="96"/>
                </a:cubicBezTo>
                <a:cubicBezTo>
                  <a:pt x="197" y="99"/>
                  <a:pt x="199" y="101"/>
                  <a:pt x="202" y="101"/>
                </a:cubicBezTo>
                <a:cubicBezTo>
                  <a:pt x="375" y="101"/>
                  <a:pt x="375" y="101"/>
                  <a:pt x="375" y="101"/>
                </a:cubicBezTo>
                <a:cubicBezTo>
                  <a:pt x="376" y="101"/>
                  <a:pt x="377" y="102"/>
                  <a:pt x="377" y="103"/>
                </a:cubicBezTo>
                <a:cubicBezTo>
                  <a:pt x="377" y="104"/>
                  <a:pt x="376" y="105"/>
                  <a:pt x="375" y="105"/>
                </a:cubicBezTo>
                <a:cubicBezTo>
                  <a:pt x="245" y="105"/>
                  <a:pt x="245" y="105"/>
                  <a:pt x="245" y="105"/>
                </a:cubicBezTo>
                <a:cubicBezTo>
                  <a:pt x="242" y="105"/>
                  <a:pt x="240" y="107"/>
                  <a:pt x="240" y="110"/>
                </a:cubicBezTo>
                <a:cubicBezTo>
                  <a:pt x="240" y="113"/>
                  <a:pt x="242" y="115"/>
                  <a:pt x="245" y="115"/>
                </a:cubicBezTo>
                <a:cubicBezTo>
                  <a:pt x="366" y="115"/>
                  <a:pt x="366" y="115"/>
                  <a:pt x="366" y="115"/>
                </a:cubicBezTo>
                <a:cubicBezTo>
                  <a:pt x="367" y="115"/>
                  <a:pt x="368" y="116"/>
                  <a:pt x="368" y="117"/>
                </a:cubicBezTo>
                <a:cubicBezTo>
                  <a:pt x="368" y="118"/>
                  <a:pt x="367" y="118"/>
                  <a:pt x="366" y="118"/>
                </a:cubicBezTo>
                <a:cubicBezTo>
                  <a:pt x="245" y="118"/>
                  <a:pt x="245" y="118"/>
                  <a:pt x="245" y="118"/>
                </a:cubicBezTo>
                <a:cubicBezTo>
                  <a:pt x="242" y="118"/>
                  <a:pt x="240" y="121"/>
                  <a:pt x="240" y="124"/>
                </a:cubicBezTo>
                <a:cubicBezTo>
                  <a:pt x="240" y="126"/>
                  <a:pt x="242" y="128"/>
                  <a:pt x="245" y="128"/>
                </a:cubicBezTo>
                <a:cubicBezTo>
                  <a:pt x="360" y="128"/>
                  <a:pt x="360" y="128"/>
                  <a:pt x="360" y="128"/>
                </a:cubicBezTo>
                <a:cubicBezTo>
                  <a:pt x="361" y="128"/>
                  <a:pt x="362" y="129"/>
                  <a:pt x="362" y="130"/>
                </a:cubicBezTo>
                <a:cubicBezTo>
                  <a:pt x="362" y="131"/>
                  <a:pt x="361" y="132"/>
                  <a:pt x="360" y="132"/>
                </a:cubicBezTo>
                <a:cubicBezTo>
                  <a:pt x="240" y="132"/>
                  <a:pt x="240" y="132"/>
                  <a:pt x="240" y="132"/>
                </a:cubicBezTo>
                <a:cubicBezTo>
                  <a:pt x="237" y="132"/>
                  <a:pt x="235" y="134"/>
                  <a:pt x="235" y="137"/>
                </a:cubicBezTo>
                <a:cubicBezTo>
                  <a:pt x="235" y="140"/>
                  <a:pt x="237" y="142"/>
                  <a:pt x="240" y="142"/>
                </a:cubicBezTo>
                <a:cubicBezTo>
                  <a:pt x="360" y="142"/>
                  <a:pt x="360" y="142"/>
                  <a:pt x="360" y="142"/>
                </a:cubicBezTo>
                <a:cubicBezTo>
                  <a:pt x="360" y="142"/>
                  <a:pt x="361" y="143"/>
                  <a:pt x="361" y="144"/>
                </a:cubicBezTo>
                <a:cubicBezTo>
                  <a:pt x="361" y="145"/>
                  <a:pt x="360" y="146"/>
                  <a:pt x="360" y="146"/>
                </a:cubicBezTo>
                <a:cubicBezTo>
                  <a:pt x="252" y="146"/>
                  <a:pt x="252" y="146"/>
                  <a:pt x="252" y="146"/>
                </a:cubicBezTo>
                <a:cubicBezTo>
                  <a:pt x="249" y="146"/>
                  <a:pt x="247" y="148"/>
                  <a:pt x="247" y="151"/>
                </a:cubicBezTo>
                <a:cubicBezTo>
                  <a:pt x="247" y="153"/>
                  <a:pt x="249" y="156"/>
                  <a:pt x="252" y="156"/>
                </a:cubicBezTo>
                <a:cubicBezTo>
                  <a:pt x="338" y="156"/>
                  <a:pt x="338" y="156"/>
                  <a:pt x="338" y="156"/>
                </a:cubicBezTo>
                <a:cubicBezTo>
                  <a:pt x="339" y="156"/>
                  <a:pt x="340" y="156"/>
                  <a:pt x="340" y="157"/>
                </a:cubicBezTo>
                <a:cubicBezTo>
                  <a:pt x="340" y="158"/>
                  <a:pt x="339" y="159"/>
                  <a:pt x="338" y="159"/>
                </a:cubicBezTo>
                <a:cubicBezTo>
                  <a:pt x="303" y="159"/>
                  <a:pt x="303" y="159"/>
                  <a:pt x="303" y="159"/>
                </a:cubicBezTo>
                <a:cubicBezTo>
                  <a:pt x="301" y="159"/>
                  <a:pt x="298" y="161"/>
                  <a:pt x="298" y="164"/>
                </a:cubicBezTo>
                <a:cubicBezTo>
                  <a:pt x="298" y="167"/>
                  <a:pt x="301" y="169"/>
                  <a:pt x="303" y="169"/>
                </a:cubicBezTo>
                <a:cubicBezTo>
                  <a:pt x="343" y="169"/>
                  <a:pt x="343" y="169"/>
                  <a:pt x="343" y="169"/>
                </a:cubicBezTo>
                <a:cubicBezTo>
                  <a:pt x="344" y="169"/>
                  <a:pt x="344" y="170"/>
                  <a:pt x="344" y="171"/>
                </a:cubicBezTo>
                <a:cubicBezTo>
                  <a:pt x="344" y="172"/>
                  <a:pt x="344" y="173"/>
                  <a:pt x="343" y="173"/>
                </a:cubicBezTo>
                <a:cubicBezTo>
                  <a:pt x="311" y="173"/>
                  <a:pt x="311" y="173"/>
                  <a:pt x="311" y="173"/>
                </a:cubicBezTo>
                <a:cubicBezTo>
                  <a:pt x="308" y="173"/>
                  <a:pt x="306" y="175"/>
                  <a:pt x="306" y="178"/>
                </a:cubicBezTo>
                <a:cubicBezTo>
                  <a:pt x="306" y="181"/>
                  <a:pt x="308" y="183"/>
                  <a:pt x="311" y="183"/>
                </a:cubicBezTo>
                <a:cubicBezTo>
                  <a:pt x="365" y="183"/>
                  <a:pt x="365" y="183"/>
                  <a:pt x="365" y="183"/>
                </a:cubicBezTo>
                <a:cubicBezTo>
                  <a:pt x="366" y="183"/>
                  <a:pt x="367" y="184"/>
                  <a:pt x="367" y="185"/>
                </a:cubicBezTo>
                <a:cubicBezTo>
                  <a:pt x="367" y="186"/>
                  <a:pt x="366" y="186"/>
                  <a:pt x="365" y="186"/>
                </a:cubicBezTo>
                <a:cubicBezTo>
                  <a:pt x="343" y="186"/>
                  <a:pt x="343" y="186"/>
                  <a:pt x="343" y="186"/>
                </a:cubicBezTo>
                <a:cubicBezTo>
                  <a:pt x="340" y="186"/>
                  <a:pt x="338" y="189"/>
                  <a:pt x="338" y="191"/>
                </a:cubicBezTo>
                <a:cubicBezTo>
                  <a:pt x="338" y="194"/>
                  <a:pt x="340" y="196"/>
                  <a:pt x="343" y="196"/>
                </a:cubicBezTo>
                <a:cubicBezTo>
                  <a:pt x="382" y="196"/>
                  <a:pt x="382" y="196"/>
                  <a:pt x="382" y="196"/>
                </a:cubicBezTo>
                <a:cubicBezTo>
                  <a:pt x="385" y="196"/>
                  <a:pt x="388" y="194"/>
                  <a:pt x="388" y="191"/>
                </a:cubicBezTo>
                <a:cubicBezTo>
                  <a:pt x="388" y="189"/>
                  <a:pt x="385" y="186"/>
                  <a:pt x="382" y="186"/>
                </a:cubicBezTo>
                <a:cubicBezTo>
                  <a:pt x="379" y="186"/>
                  <a:pt x="379" y="186"/>
                  <a:pt x="379" y="186"/>
                </a:cubicBezTo>
                <a:cubicBezTo>
                  <a:pt x="378" y="186"/>
                  <a:pt x="377" y="186"/>
                  <a:pt x="377" y="185"/>
                </a:cubicBezTo>
                <a:cubicBezTo>
                  <a:pt x="377" y="184"/>
                  <a:pt x="378" y="183"/>
                  <a:pt x="379" y="183"/>
                </a:cubicBezTo>
                <a:cubicBezTo>
                  <a:pt x="396" y="183"/>
                  <a:pt x="396" y="183"/>
                  <a:pt x="396" y="183"/>
                </a:cubicBezTo>
                <a:cubicBezTo>
                  <a:pt x="397" y="183"/>
                  <a:pt x="398" y="184"/>
                  <a:pt x="398" y="185"/>
                </a:cubicBezTo>
                <a:cubicBezTo>
                  <a:pt x="398" y="186"/>
                  <a:pt x="397" y="186"/>
                  <a:pt x="396" y="186"/>
                </a:cubicBezTo>
                <a:cubicBezTo>
                  <a:pt x="394" y="186"/>
                  <a:pt x="394" y="186"/>
                  <a:pt x="394" y="186"/>
                </a:cubicBezTo>
                <a:cubicBezTo>
                  <a:pt x="392" y="186"/>
                  <a:pt x="389" y="189"/>
                  <a:pt x="389" y="191"/>
                </a:cubicBezTo>
                <a:cubicBezTo>
                  <a:pt x="389" y="194"/>
                  <a:pt x="392" y="196"/>
                  <a:pt x="394" y="196"/>
                </a:cubicBezTo>
                <a:cubicBezTo>
                  <a:pt x="396" y="196"/>
                  <a:pt x="396" y="196"/>
                  <a:pt x="396" y="196"/>
                </a:cubicBezTo>
                <a:cubicBezTo>
                  <a:pt x="399" y="196"/>
                  <a:pt x="401" y="199"/>
                  <a:pt x="401" y="201"/>
                </a:cubicBezTo>
                <a:cubicBezTo>
                  <a:pt x="401" y="204"/>
                  <a:pt x="399" y="207"/>
                  <a:pt x="396" y="207"/>
                </a:cubicBezTo>
                <a:cubicBezTo>
                  <a:pt x="365" y="207"/>
                  <a:pt x="365" y="207"/>
                  <a:pt x="365" y="207"/>
                </a:cubicBezTo>
                <a:cubicBezTo>
                  <a:pt x="362" y="207"/>
                  <a:pt x="360" y="209"/>
                  <a:pt x="360" y="212"/>
                </a:cubicBezTo>
                <a:cubicBezTo>
                  <a:pt x="360" y="215"/>
                  <a:pt x="362" y="217"/>
                  <a:pt x="365" y="217"/>
                </a:cubicBezTo>
                <a:cubicBezTo>
                  <a:pt x="400" y="217"/>
                  <a:pt x="400" y="217"/>
                  <a:pt x="400" y="217"/>
                </a:cubicBezTo>
                <a:cubicBezTo>
                  <a:pt x="401" y="217"/>
                  <a:pt x="401" y="217"/>
                  <a:pt x="401" y="218"/>
                </a:cubicBezTo>
                <a:cubicBezTo>
                  <a:pt x="401" y="220"/>
                  <a:pt x="401" y="220"/>
                  <a:pt x="400" y="220"/>
                </a:cubicBezTo>
                <a:cubicBezTo>
                  <a:pt x="354" y="220"/>
                  <a:pt x="354" y="220"/>
                  <a:pt x="354" y="220"/>
                </a:cubicBezTo>
                <a:cubicBezTo>
                  <a:pt x="352" y="220"/>
                  <a:pt x="349" y="222"/>
                  <a:pt x="349" y="225"/>
                </a:cubicBezTo>
                <a:cubicBezTo>
                  <a:pt x="349" y="228"/>
                  <a:pt x="352" y="230"/>
                  <a:pt x="354" y="230"/>
                </a:cubicBezTo>
                <a:cubicBezTo>
                  <a:pt x="403" y="230"/>
                  <a:pt x="403" y="230"/>
                  <a:pt x="403" y="230"/>
                </a:cubicBezTo>
                <a:cubicBezTo>
                  <a:pt x="404" y="230"/>
                  <a:pt x="405" y="231"/>
                  <a:pt x="405" y="232"/>
                </a:cubicBezTo>
                <a:cubicBezTo>
                  <a:pt x="405" y="233"/>
                  <a:pt x="404" y="234"/>
                  <a:pt x="403" y="234"/>
                </a:cubicBezTo>
                <a:cubicBezTo>
                  <a:pt x="355" y="234"/>
                  <a:pt x="355" y="234"/>
                  <a:pt x="355" y="234"/>
                </a:cubicBezTo>
                <a:cubicBezTo>
                  <a:pt x="352" y="234"/>
                  <a:pt x="350" y="236"/>
                  <a:pt x="350" y="239"/>
                </a:cubicBezTo>
                <a:cubicBezTo>
                  <a:pt x="350" y="242"/>
                  <a:pt x="352" y="244"/>
                  <a:pt x="355" y="244"/>
                </a:cubicBezTo>
                <a:cubicBezTo>
                  <a:pt x="399" y="244"/>
                  <a:pt x="399" y="244"/>
                  <a:pt x="399" y="244"/>
                </a:cubicBezTo>
                <a:cubicBezTo>
                  <a:pt x="400" y="244"/>
                  <a:pt x="401" y="245"/>
                  <a:pt x="401" y="246"/>
                </a:cubicBezTo>
                <a:cubicBezTo>
                  <a:pt x="401" y="247"/>
                  <a:pt x="400" y="247"/>
                  <a:pt x="399" y="247"/>
                </a:cubicBezTo>
                <a:cubicBezTo>
                  <a:pt x="385" y="247"/>
                  <a:pt x="385" y="247"/>
                  <a:pt x="385" y="247"/>
                </a:cubicBezTo>
                <a:cubicBezTo>
                  <a:pt x="382" y="247"/>
                  <a:pt x="380" y="250"/>
                  <a:pt x="380" y="252"/>
                </a:cubicBezTo>
                <a:cubicBezTo>
                  <a:pt x="380" y="255"/>
                  <a:pt x="382" y="258"/>
                  <a:pt x="385" y="258"/>
                </a:cubicBezTo>
                <a:cubicBezTo>
                  <a:pt x="391" y="258"/>
                  <a:pt x="391" y="258"/>
                  <a:pt x="391" y="258"/>
                </a:cubicBezTo>
                <a:cubicBezTo>
                  <a:pt x="392" y="258"/>
                  <a:pt x="392" y="258"/>
                  <a:pt x="392" y="259"/>
                </a:cubicBezTo>
                <a:cubicBezTo>
                  <a:pt x="392" y="260"/>
                  <a:pt x="392" y="261"/>
                  <a:pt x="391" y="261"/>
                </a:cubicBezTo>
                <a:cubicBezTo>
                  <a:pt x="389" y="261"/>
                  <a:pt x="389" y="261"/>
                  <a:pt x="389" y="261"/>
                </a:cubicBezTo>
                <a:cubicBezTo>
                  <a:pt x="384" y="261"/>
                  <a:pt x="380" y="265"/>
                  <a:pt x="380" y="269"/>
                </a:cubicBezTo>
                <a:cubicBezTo>
                  <a:pt x="380" y="274"/>
                  <a:pt x="384" y="278"/>
                  <a:pt x="389" y="278"/>
                </a:cubicBezTo>
                <a:cubicBezTo>
                  <a:pt x="421" y="278"/>
                  <a:pt x="421" y="278"/>
                  <a:pt x="421" y="278"/>
                </a:cubicBezTo>
                <a:cubicBezTo>
                  <a:pt x="424" y="278"/>
                  <a:pt x="427" y="276"/>
                  <a:pt x="427" y="273"/>
                </a:cubicBezTo>
                <a:cubicBezTo>
                  <a:pt x="427" y="270"/>
                  <a:pt x="424" y="268"/>
                  <a:pt x="421" y="268"/>
                </a:cubicBezTo>
                <a:cubicBezTo>
                  <a:pt x="416" y="268"/>
                  <a:pt x="416" y="268"/>
                  <a:pt x="416" y="268"/>
                </a:cubicBezTo>
                <a:cubicBezTo>
                  <a:pt x="415" y="268"/>
                  <a:pt x="414" y="267"/>
                  <a:pt x="414" y="266"/>
                </a:cubicBezTo>
                <a:cubicBezTo>
                  <a:pt x="414" y="265"/>
                  <a:pt x="415" y="264"/>
                  <a:pt x="416" y="264"/>
                </a:cubicBezTo>
                <a:cubicBezTo>
                  <a:pt x="430" y="264"/>
                  <a:pt x="430" y="264"/>
                  <a:pt x="430" y="264"/>
                </a:cubicBezTo>
                <a:cubicBezTo>
                  <a:pt x="432" y="264"/>
                  <a:pt x="435" y="262"/>
                  <a:pt x="435" y="259"/>
                </a:cubicBezTo>
                <a:cubicBezTo>
                  <a:pt x="435" y="256"/>
                  <a:pt x="432" y="254"/>
                  <a:pt x="430" y="254"/>
                </a:cubicBezTo>
                <a:cubicBezTo>
                  <a:pt x="423" y="254"/>
                  <a:pt x="423" y="254"/>
                  <a:pt x="423" y="254"/>
                </a:cubicBezTo>
                <a:cubicBezTo>
                  <a:pt x="422" y="254"/>
                  <a:pt x="422" y="253"/>
                  <a:pt x="422" y="252"/>
                </a:cubicBezTo>
                <a:cubicBezTo>
                  <a:pt x="422" y="251"/>
                  <a:pt x="422" y="251"/>
                  <a:pt x="423" y="251"/>
                </a:cubicBezTo>
                <a:cubicBezTo>
                  <a:pt x="434" y="251"/>
                  <a:pt x="434" y="251"/>
                  <a:pt x="434" y="251"/>
                </a:cubicBezTo>
                <a:cubicBezTo>
                  <a:pt x="437" y="251"/>
                  <a:pt x="439" y="248"/>
                  <a:pt x="439" y="246"/>
                </a:cubicBezTo>
                <a:cubicBezTo>
                  <a:pt x="439" y="243"/>
                  <a:pt x="437" y="241"/>
                  <a:pt x="434" y="241"/>
                </a:cubicBezTo>
                <a:cubicBezTo>
                  <a:pt x="422" y="240"/>
                  <a:pt x="422" y="240"/>
                  <a:pt x="422" y="240"/>
                </a:cubicBezTo>
                <a:cubicBezTo>
                  <a:pt x="421" y="240"/>
                  <a:pt x="420" y="240"/>
                  <a:pt x="420" y="239"/>
                </a:cubicBezTo>
                <a:cubicBezTo>
                  <a:pt x="420" y="238"/>
                  <a:pt x="421" y="237"/>
                  <a:pt x="422" y="237"/>
                </a:cubicBezTo>
                <a:cubicBezTo>
                  <a:pt x="442" y="237"/>
                  <a:pt x="442" y="237"/>
                  <a:pt x="442" y="237"/>
                </a:cubicBezTo>
                <a:cubicBezTo>
                  <a:pt x="458" y="237"/>
                  <a:pt x="472" y="224"/>
                  <a:pt x="473" y="209"/>
                </a:cubicBezTo>
                <a:cubicBezTo>
                  <a:pt x="475" y="208"/>
                  <a:pt x="476" y="206"/>
                  <a:pt x="476" y="205"/>
                </a:cubicBezTo>
                <a:cubicBezTo>
                  <a:pt x="476" y="202"/>
                  <a:pt x="474" y="200"/>
                  <a:pt x="471"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endParaRPr lang="en-US" sz="1800"/>
          </a:p>
        </p:txBody>
      </p:sp>
    </p:spTree>
    <p:extLst>
      <p:ext uri="{BB962C8B-B14F-4D97-AF65-F5344CB8AC3E}">
        <p14:creationId xmlns:p14="http://schemas.microsoft.com/office/powerpoint/2010/main" val="55871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pos="3427">
          <p15:clr>
            <a:srgbClr val="FBAE4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727645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grpSp>
        <p:nvGrpSpPr>
          <p:cNvPr id="11" name="Group 10">
            <a:extLst>
              <a:ext uri="{FF2B5EF4-FFF2-40B4-BE49-F238E27FC236}">
                <a16:creationId xmlns:a16="http://schemas.microsoft.com/office/drawing/2014/main" id="{651489A3-DD10-44FD-9986-8AB7959BD21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57FA93B7-EB2D-43DF-9ADE-BBAF11C961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EB7E7DE8-E117-4547-956A-5A96D5B1E5F0}"/>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3605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a:t>Edit Master text styles</a:t>
            </a:r>
          </a:p>
          <a:p>
            <a:pPr marL="514251" marR="0" lvl="1" indent="-514251" algn="l" defTabSz="932563" rtl="0" eaLnBrk="1" fontAlgn="auto" latinLnBrk="0" hangingPunct="1">
              <a:lnSpc>
                <a:spcPct val="90000"/>
              </a:lnSpc>
              <a:spcBef>
                <a:spcPts val="1224"/>
              </a:spcBef>
              <a:spcAft>
                <a:spcPts val="0"/>
              </a:spcAft>
              <a:buClr>
                <a:schemeClr val="tx1"/>
              </a:buClr>
              <a:buSzPct val="90000"/>
              <a:tabLst/>
            </a:pPr>
            <a:r>
              <a:rPr lang="en-US"/>
              <a:t>Second level</a:t>
            </a:r>
          </a:p>
          <a:p>
            <a:pPr marL="514251" marR="0" lvl="2" indent="-514251" algn="l" defTabSz="932563" rtl="0" eaLnBrk="1" fontAlgn="auto" latinLnBrk="0" hangingPunct="1">
              <a:lnSpc>
                <a:spcPct val="90000"/>
              </a:lnSpc>
              <a:spcBef>
                <a:spcPts val="1224"/>
              </a:spcBef>
              <a:spcAft>
                <a:spcPts val="0"/>
              </a:spcAft>
              <a:buClr>
                <a:schemeClr val="tx1"/>
              </a:buClr>
              <a:buSzPct val="90000"/>
              <a:tabLst/>
            </a:pPr>
            <a:r>
              <a:rPr lang="en-US"/>
              <a:t>Third level</a:t>
            </a:r>
          </a:p>
          <a:p>
            <a:pPr marL="514251" marR="0" lvl="3" indent="-514251" algn="l" defTabSz="932563" rtl="0" eaLnBrk="1" fontAlgn="auto" latinLnBrk="0" hangingPunct="1">
              <a:lnSpc>
                <a:spcPct val="90000"/>
              </a:lnSpc>
              <a:spcBef>
                <a:spcPts val="1224"/>
              </a:spcBef>
              <a:spcAft>
                <a:spcPts val="0"/>
              </a:spcAft>
              <a:buClr>
                <a:schemeClr val="tx1"/>
              </a:buClr>
              <a:buSzPct val="90000"/>
              <a:tabLst/>
            </a:pPr>
            <a:r>
              <a:rPr lang="en-US"/>
              <a:t>Fourth level</a:t>
            </a:r>
          </a:p>
          <a:p>
            <a:pPr marL="514251" marR="0" lvl="4" indent="-514251" algn="l" defTabSz="932563"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301495911"/>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1288"/>
            <a:ext cx="5486399" cy="2511229"/>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30" marR="0" lvl="1"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30" marR="0" lvl="2"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30" marR="0" lvl="3"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30" marR="0" lvl="4"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8393068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132805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21183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281708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0834809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503596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4261793669"/>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3300999"/>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grpSp>
        <p:nvGrpSpPr>
          <p:cNvPr id="7" name="Group 6">
            <a:extLst>
              <a:ext uri="{FF2B5EF4-FFF2-40B4-BE49-F238E27FC236}">
                <a16:creationId xmlns:a16="http://schemas.microsoft.com/office/drawing/2014/main" id="{50554184-0121-4D93-A92D-8254F04359E5}"/>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5D0B40D0-B633-4D61-B3DE-ECCE7632298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A50068B5-65EC-465E-BF0B-07A2D86F6A1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156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791476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3139132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479146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angalore title">
    <p:bg>
      <p:bgPr>
        <a:solidFill>
          <a:srgbClr val="0078D7"/>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759925"/>
            <a:ext cx="5943535" cy="2011665"/>
          </a:xfrm>
          <a:noFill/>
        </p:spPr>
        <p:txBody>
          <a:bodyPr lIns="146304" tIns="91440" rIns="146304" bIns="91440" anchor="t" anchorCtr="0"/>
          <a:lstStyle>
            <a:lvl1pPr>
              <a:defRPr sz="5396" spc="-100" baseline="0">
                <a:gradFill>
                  <a:gsLst>
                    <a:gs pos="91000">
                      <a:schemeClr val="tx1"/>
                    </a:gs>
                    <a:gs pos="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6" y="3680144"/>
            <a:ext cx="4846268" cy="1009740"/>
          </a:xfrm>
          <a:noFill/>
        </p:spPr>
        <p:txBody>
          <a:bodyPr lIns="146304" tIns="109728" rIns="146304" bIns="109728">
            <a:noAutofit/>
          </a:bodyPr>
          <a:lstStyle>
            <a:lvl1pPr marL="0" indent="0">
              <a:spcBef>
                <a:spcPts val="0"/>
              </a:spcBef>
              <a:buNone/>
              <a:defRPr sz="3196" spc="0" baseline="0">
                <a:gradFill>
                  <a:gsLst>
                    <a:gs pos="91000">
                      <a:schemeClr val="tx1"/>
                    </a:gs>
                    <a:gs pos="0">
                      <a:schemeClr val="tx1"/>
                    </a:gs>
                  </a:gsLst>
                  <a:lin ang="5400000" scaled="0"/>
                </a:gradFill>
                <a:latin typeface="+mj-lt"/>
              </a:defRPr>
            </a:lvl1pPr>
          </a:lstStyle>
          <a:p>
            <a:pPr lvl="0"/>
            <a:r>
              <a:rPr lang="en-US"/>
              <a:t>Speaker Name</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06074" y="1394169"/>
            <a:ext cx="7376710" cy="3670791"/>
          </a:xfrm>
          <a:prstGeom prst="rect">
            <a:avLst/>
          </a:prstGeom>
        </p:spPr>
      </p:pic>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47394" y="6014972"/>
            <a:ext cx="1856092" cy="682658"/>
          </a:xfrm>
          <a:prstGeom prst="rect">
            <a:avLst/>
          </a:prstGeom>
        </p:spPr>
      </p:pic>
    </p:spTree>
    <p:extLst>
      <p:ext uri="{BB962C8B-B14F-4D97-AF65-F5344CB8AC3E}">
        <p14:creationId xmlns:p14="http://schemas.microsoft.com/office/powerpoint/2010/main" val="11649469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1_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47628515"/>
      </p:ext>
    </p:extLst>
  </p:cSld>
  <p:clrMapOvr>
    <a:masterClrMapping/>
  </p:clrMapOvr>
  <p:transition spd="slow">
    <p:cove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75399" y="2284964"/>
            <a:ext cx="7086439" cy="1015663"/>
          </a:xfrm>
          <a:noFill/>
        </p:spPr>
        <p:txBody>
          <a:bodyPr wrap="square" tIns="91440" bIns="91440" anchor="b" anchorCtr="0">
            <a:spAutoFit/>
          </a:bodyPr>
          <a:lstStyle>
            <a:lvl1pPr>
              <a:defRPr sz="5997" spc="-100" baseline="0">
                <a:gradFill>
                  <a:gsLst>
                    <a:gs pos="0">
                      <a:schemeClr val="tx1"/>
                    </a:gs>
                    <a:gs pos="100000">
                      <a:schemeClr val="tx1"/>
                    </a:gs>
                  </a:gsLst>
                  <a:lin ang="5400000" scaled="0"/>
                </a:gradFill>
              </a:defRPr>
            </a:lvl1pPr>
          </a:lstStyle>
          <a:p>
            <a:r>
              <a:rPr lang="en-US"/>
              <a:t>Announcing title</a:t>
            </a:r>
          </a:p>
        </p:txBody>
      </p:sp>
      <p:sp>
        <p:nvSpPr>
          <p:cNvPr id="5" name="Text Placeholder 4"/>
          <p:cNvSpPr>
            <a:spLocks noGrp="1"/>
          </p:cNvSpPr>
          <p:nvPr>
            <p:ph type="body" sz="quarter" idx="12" hasCustomPrompt="1"/>
          </p:nvPr>
        </p:nvSpPr>
        <p:spPr>
          <a:xfrm>
            <a:off x="5096036" y="3768007"/>
            <a:ext cx="7087559" cy="683264"/>
          </a:xfrm>
          <a:noFill/>
        </p:spPr>
        <p:txBody>
          <a:bodyPr wrap="square" lIns="182880" tIns="146304" rIns="182880" bIns="146304">
            <a:spAutoFit/>
          </a:bodyPr>
          <a:lstStyle>
            <a:lvl1pPr marL="0" indent="0">
              <a:spcBef>
                <a:spcPts val="0"/>
              </a:spcBef>
              <a:buNone/>
              <a:defRPr sz="2800"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a:t>Content placeholder</a:t>
            </a:r>
          </a:p>
        </p:txBody>
      </p:sp>
    </p:spTree>
    <p:extLst>
      <p:ext uri="{BB962C8B-B14F-4D97-AF65-F5344CB8AC3E}">
        <p14:creationId xmlns:p14="http://schemas.microsoft.com/office/powerpoint/2010/main" val="22574408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28389E-6 2.19246E-6 " pathEditMode="relative" rAng="0" ptsTypes="AA">
                                      <p:cBhvr>
                                        <p:cTn id="12"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41" y="1212852"/>
            <a:ext cx="11887200" cy="2172903"/>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469" indent="0">
              <a:buNone/>
              <a:defRPr/>
            </a:lvl3pPr>
            <a:lvl4pPr marL="456937" indent="0">
              <a:buNone/>
              <a:defRPr/>
            </a:lvl4pPr>
            <a:lvl5pPr marL="68540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34332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42" y="295278"/>
            <a:ext cx="4310062" cy="3278187"/>
          </a:xfrm>
        </p:spPr>
        <p:txBody>
          <a:bodyPr/>
          <a:lstStyle/>
          <a:p>
            <a:r>
              <a:rPr lang="en-US"/>
              <a:t>Click to edit Master title style</a:t>
            </a:r>
          </a:p>
        </p:txBody>
      </p:sp>
      <p:sp>
        <p:nvSpPr>
          <p:cNvPr id="3" name="Rectangle 2"/>
          <p:cNvSpPr/>
          <p:nvPr userDrawn="1"/>
        </p:nvSpPr>
        <p:spPr bwMode="auto">
          <a:xfrm>
            <a:off x="4846638" y="5"/>
            <a:ext cx="7589836" cy="699452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50" tIns="146200" rIns="182750" bIns="146200" numCol="1" spcCol="0" rtlCol="0" fromWordArt="0" anchor="t" anchorCtr="0" forceAA="0" compatLnSpc="1">
            <a:prstTxWarp prst="textNoShape">
              <a:avLst/>
            </a:prstTxWarp>
            <a:noAutofit/>
          </a:bodyPr>
          <a:lstStyle/>
          <a:p>
            <a:pPr algn="ctr" defTabSz="931648" fontAlgn="base">
              <a:lnSpc>
                <a:spcPct val="90000"/>
              </a:lnSpc>
              <a:spcBef>
                <a:spcPct val="0"/>
              </a:spcBef>
              <a:spcAft>
                <a:spcPct val="0"/>
              </a:spcAft>
              <a:defRPr/>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05747676"/>
      </p:ext>
    </p:extLst>
  </p:cSld>
  <p:clrMapOvr>
    <a:masterClrMapping/>
  </p:clrMapOvr>
  <p:transition>
    <p:fade/>
  </p:transition>
  <p:extLst mod="1">
    <p:ext uri="{DCECCB84-F9BA-43D5-87BE-67443E8EF086}">
      <p15:sldGuideLst xmlns:p15="http://schemas.microsoft.com/office/powerpoint/2012/main">
        <p15:guide id="1" pos="3917">
          <p15:clr>
            <a:srgbClr val="FBAE40"/>
          </p15:clr>
        </p15:guide>
        <p15:guide id="2" pos="3341">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36043521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grpSp>
        <p:nvGrpSpPr>
          <p:cNvPr id="18" name="Group 17">
            <a:extLst>
              <a:ext uri="{FF2B5EF4-FFF2-40B4-BE49-F238E27FC236}">
                <a16:creationId xmlns:a16="http://schemas.microsoft.com/office/drawing/2014/main" id="{CCC9C6B4-9B54-4D0C-8B87-A0A4642CD206}"/>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40EF3F47-A607-4398-A1C3-1F89AAA510A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FE4C43B4-0FA2-4818-8D3B-FC12237FA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1099466398"/>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62286925"/>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5992340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76297963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4387189"/>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5389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727582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6191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7716674"/>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1034"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12906105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grpSp>
        <p:nvGrpSpPr>
          <p:cNvPr id="18" name="Group 17">
            <a:extLst>
              <a:ext uri="{FF2B5EF4-FFF2-40B4-BE49-F238E27FC236}">
                <a16:creationId xmlns:a16="http://schemas.microsoft.com/office/drawing/2014/main" id="{5815438F-A144-457D-89C1-1917055B3598}"/>
              </a:ext>
            </a:extLst>
          </p:cNvPr>
          <p:cNvGrpSpPr/>
          <p:nvPr userDrawn="1"/>
        </p:nvGrpSpPr>
        <p:grpSpPr>
          <a:xfrm>
            <a:off x="445128" y="6559056"/>
            <a:ext cx="11553197" cy="96950"/>
            <a:chOff x="445128" y="6559056"/>
            <a:chExt cx="11553197" cy="96950"/>
          </a:xfrm>
        </p:grpSpPr>
        <p:sp>
          <p:nvSpPr>
            <p:cNvPr id="19" name="TextBox 18">
              <a:extLst>
                <a:ext uri="{FF2B5EF4-FFF2-40B4-BE49-F238E27FC236}">
                  <a16:creationId xmlns:a16="http://schemas.microsoft.com/office/drawing/2014/main" id="{2368DB57-6EA9-4E0A-A39F-6275C3C0DEBF}"/>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3D05540E-A25B-47D6-9815-472E0476BCE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396481796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5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791997141"/>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4" name="Rectangle 3"/>
          <p:cNvSpPr/>
          <p:nvPr userDrawn="1"/>
        </p:nvSpPr>
        <p:spPr bwMode="auto">
          <a:xfrm>
            <a:off x="0" y="0"/>
            <a:ext cx="12436475" cy="1492165"/>
          </a:xfrm>
          <a:prstGeom prst="rect">
            <a:avLst/>
          </a:prstGeom>
          <a:solidFill>
            <a:srgbClr val="001F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1"/>
          <p:cNvSpPr>
            <a:spLocks noGrp="1"/>
          </p:cNvSpPr>
          <p:nvPr>
            <p:ph type="title"/>
          </p:nvPr>
        </p:nvSpPr>
        <p:spPr>
          <a:xfrm>
            <a:off x="274639" y="361890"/>
            <a:ext cx="11889564" cy="917575"/>
          </a:xfrm>
        </p:spPr>
        <p:txBody>
          <a:bodyPr/>
          <a:lstStyle>
            <a:lvl1pPr>
              <a:defRPr sz="4080" spc="-51" baseline="0">
                <a:solidFill>
                  <a:schemeClr val="bg1"/>
                </a:solidFill>
              </a:defRPr>
            </a:lvl1pPr>
          </a:lstStyle>
          <a:p>
            <a:r>
              <a:rPr lang="en-US"/>
              <a:t>Click to edit Master title style</a:t>
            </a:r>
          </a:p>
        </p:txBody>
      </p:sp>
    </p:spTree>
    <p:extLst>
      <p:ext uri="{BB962C8B-B14F-4D97-AF65-F5344CB8AC3E}">
        <p14:creationId xmlns:p14="http://schemas.microsoft.com/office/powerpoint/2010/main" val="256339612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4"/>
            <a:ext cx="11887200" cy="1181862"/>
          </a:xfrm>
          <a:noFill/>
        </p:spPr>
        <p:txBody>
          <a:bodyPr tIns="91440" bIns="91440" anchor="t" anchorCtr="0">
            <a:spAutoFit/>
          </a:bodyPr>
          <a:lstStyle>
            <a:lvl1pPr>
              <a:defRPr sz="7196"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63305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a:xfrm>
            <a:off x="274639" y="361890"/>
            <a:ext cx="11889564" cy="917575"/>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705700507"/>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48859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69216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194952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5755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Title Only whit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620" y="1620"/>
          <a:ext cx="1619" cy="1619"/>
        </p:xfrm>
        <a:graphic>
          <a:graphicData uri="http://schemas.openxmlformats.org/presentationml/2006/ole">
            <mc:AlternateContent xmlns:mc="http://schemas.openxmlformats.org/markup-compatibility/2006">
              <mc:Choice xmlns:v="urn:schemas-microsoft-com:vml" Requires="v">
                <p:oleObj spid="_x0000_s2058" name="think-cell Slide" r:id="rId4" imgW="425" imgH="426" progId="TCLayout.ActiveDocument.1">
                  <p:embed/>
                </p:oleObj>
              </mc:Choice>
              <mc:Fallback>
                <p:oleObj name="think-cell Slide" r:id="rId4" imgW="425" imgH="426" progId="TCLayout.ActiveDocument.1">
                  <p:embed/>
                  <p:pic>
                    <p:nvPicPr>
                      <p:cNvPr id="2" name="Object 1" hidden="1"/>
                      <p:cNvPicPr/>
                      <p:nvPr/>
                    </p:nvPicPr>
                    <p:blipFill>
                      <a:blip r:embed="rId5"/>
                      <a:stretch>
                        <a:fillRect/>
                      </a:stretch>
                    </p:blipFill>
                    <p:spPr>
                      <a:xfrm>
                        <a:off x="1620" y="1620"/>
                        <a:ext cx="1619" cy="1619"/>
                      </a:xfrm>
                      <a:prstGeom prst="rect">
                        <a:avLst/>
                      </a:prstGeom>
                    </p:spPr>
                  </p:pic>
                </p:oleObj>
              </mc:Fallback>
            </mc:AlternateContent>
          </a:graphicData>
        </a:graphic>
      </p:graphicFrame>
      <p:sp>
        <p:nvSpPr>
          <p:cNvPr id="3" name="Title 2"/>
          <p:cNvSpPr>
            <a:spLocks noGrp="1"/>
          </p:cNvSpPr>
          <p:nvPr>
            <p:ph type="title"/>
          </p:nvPr>
        </p:nvSpPr>
        <p:spPr/>
        <p:txBody>
          <a:bodyPr/>
          <a:lstStyle>
            <a:lvl1pPr>
              <a:defRPr sz="3672">
                <a:solidFill>
                  <a:schemeClr val="tx2"/>
                </a:solidFill>
              </a:defRPr>
            </a:lvl1pPr>
          </a:lstStyle>
          <a:p>
            <a:r>
              <a:rPr lang="en-US"/>
              <a:t>Click to edit Master title style</a:t>
            </a:r>
          </a:p>
        </p:txBody>
      </p:sp>
    </p:spTree>
    <p:extLst>
      <p:ext uri="{BB962C8B-B14F-4D97-AF65-F5344CB8AC3E}">
        <p14:creationId xmlns:p14="http://schemas.microsoft.com/office/powerpoint/2010/main" val="617441407"/>
      </p:ext>
    </p:extLst>
  </p:cSld>
  <p:clrMapOvr>
    <a:overrideClrMapping bg1="lt1" tx1="dk1" bg2="lt2" tx2="dk2" accent1="accent1" accent2="accent2" accent3="accent3" accent4="accent4" accent5="accent5" accent6="accent6" hlink="hlink" folHlink="folHlink"/>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grpSp>
        <p:nvGrpSpPr>
          <p:cNvPr id="12" name="Group 11">
            <a:extLst>
              <a:ext uri="{FF2B5EF4-FFF2-40B4-BE49-F238E27FC236}">
                <a16:creationId xmlns:a16="http://schemas.microsoft.com/office/drawing/2014/main" id="{B1242B85-5464-438E-BC49-E2C787DACC5E}"/>
              </a:ext>
            </a:extLst>
          </p:cNvPr>
          <p:cNvGrpSpPr/>
          <p:nvPr userDrawn="1"/>
        </p:nvGrpSpPr>
        <p:grpSpPr>
          <a:xfrm>
            <a:off x="445128" y="6559056"/>
            <a:ext cx="11553197" cy="96950"/>
            <a:chOff x="445128" y="6559056"/>
            <a:chExt cx="11553197" cy="96950"/>
          </a:xfrm>
        </p:grpSpPr>
        <p:sp>
          <p:nvSpPr>
            <p:cNvPr id="13" name="TextBox 12">
              <a:extLst>
                <a:ext uri="{FF2B5EF4-FFF2-40B4-BE49-F238E27FC236}">
                  <a16:creationId xmlns:a16="http://schemas.microsoft.com/office/drawing/2014/main" id="{47CC4F51-1744-4347-928B-9C2EBD93C35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20" name="Freeform: Shape 19">
              <a:extLst>
                <a:ext uri="{FF2B5EF4-FFF2-40B4-BE49-F238E27FC236}">
                  <a16:creationId xmlns:a16="http://schemas.microsoft.com/office/drawing/2014/main" id="{969FE803-4A39-4DD0-A534-2853E80251CA}"/>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Date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mn-lt"/>
                <a:ea typeface="+mn-ea"/>
                <a:cs typeface="+mn-cs"/>
              </a:defRPr>
            </a:lvl1pPr>
          </a:lstStyle>
          <a:p>
            <a:r>
              <a:rPr lang="en-US"/>
              <a:t>Optional (City, State or venue)</a:t>
            </a:r>
          </a:p>
        </p:txBody>
      </p:sp>
    </p:spTree>
    <p:extLst>
      <p:ext uri="{BB962C8B-B14F-4D97-AF65-F5344CB8AC3E}">
        <p14:creationId xmlns:p14="http://schemas.microsoft.com/office/powerpoint/2010/main" val="221968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full photo">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4"/>
            <a:ext cx="6400800" cy="27497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38" y="2150540"/>
            <a:ext cx="6402388" cy="892840"/>
          </a:xfrm>
          <a:noFill/>
        </p:spPr>
        <p:txBody>
          <a:bodyPr lIns="146304" tIns="91440" rIns="146304" bIns="91440" anchor="t" anchorCtr="0"/>
          <a:lstStyle>
            <a:lvl1pPr>
              <a:defRPr sz="5400" spc="-100" baseline="0">
                <a:gradFill>
                  <a:gsLst>
                    <a:gs pos="8718">
                      <a:srgbClr val="353535"/>
                    </a:gs>
                    <a:gs pos="34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4638" y="3951527"/>
            <a:ext cx="4572000" cy="1710429"/>
          </a:xfrm>
        </p:spPr>
        <p:txBody>
          <a:bodyPr lIns="164592" tIns="109728" rIns="164592" bIns="109728">
            <a:noAutofit/>
          </a:bodyPr>
          <a:lstStyle>
            <a:lvl1pPr marL="0" indent="0">
              <a:spcBef>
                <a:spcPts val="0"/>
              </a:spcBef>
              <a:buNone/>
              <a:defRPr sz="3200" baseline="0">
                <a:gradFill>
                  <a:gsLst>
                    <a:gs pos="8718">
                      <a:srgbClr val="353535"/>
                    </a:gs>
                    <a:gs pos="34000">
                      <a:srgbClr val="353535"/>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052770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804137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289912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flipH="1">
            <a:off x="0" y="2"/>
            <a:ext cx="12434704" cy="6994521"/>
          </a:xfrm>
          <a:prstGeom prst="rect">
            <a:avLst/>
          </a:prstGeom>
        </p:spPr>
      </p:pic>
      <p:sp>
        <p:nvSpPr>
          <p:cNvPr id="2" name="Rectangle 1"/>
          <p:cNvSpPr/>
          <p:nvPr userDrawn="1"/>
        </p:nvSpPr>
        <p:spPr bwMode="auto">
          <a:xfrm>
            <a:off x="274638" y="2119163"/>
            <a:ext cx="5486400" cy="3664099"/>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5486336" cy="1828800"/>
          </a:xfrm>
          <a:noFill/>
        </p:spPr>
        <p:txBody>
          <a:bodyPr lIns="146304" tIns="91440" rIns="146304" bIns="91440" anchor="t" anchorCtr="0"/>
          <a:lstStyle>
            <a:lvl1pPr>
              <a:defRPr sz="4800" spc="-100"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5487988" cy="1828800"/>
          </a:xfrm>
        </p:spPr>
        <p:txBody>
          <a:bodyPr lIns="164592" tIns="109728" rIns="164592" bIns="109728">
            <a:noAutofit/>
          </a:bodyPr>
          <a:lstStyle>
            <a:lvl1pPr marL="0" indent="0">
              <a:spcBef>
                <a:spcPts val="0"/>
              </a:spcBef>
              <a:buNone/>
              <a:defRPr sz="3200">
                <a:gradFill>
                  <a:gsLst>
                    <a:gs pos="57576">
                      <a:srgbClr val="FFFFFF"/>
                    </a:gs>
                    <a:gs pos="35000">
                      <a:srgbClr val="FFFFFF"/>
                    </a:gs>
                  </a:gsLst>
                  <a:lin ang="5400000" scaled="0"/>
                </a:gradFill>
              </a:defRPr>
            </a:lvl1pPr>
          </a:lstStyle>
          <a:p>
            <a:pPr lvl="0"/>
            <a:r>
              <a:rPr lang="en-US"/>
              <a:t>Speaker name</a:t>
            </a:r>
          </a:p>
        </p:txBody>
      </p:sp>
      <p:grpSp>
        <p:nvGrpSpPr>
          <p:cNvPr id="8" name="Group 7"/>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071283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818484"/>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74812132"/>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6170978"/>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8307641"/>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39370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458515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6094827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54393874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24568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999679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2028602485"/>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95987360"/>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625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700977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223405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64726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20098" y="551034"/>
            <a:ext cx="874041" cy="189563"/>
          </a:xfrm>
          <a:prstGeom prst="rect">
            <a:avLst/>
          </a:prstGeom>
        </p:spPr>
      </p:pic>
    </p:spTree>
    <p:extLst>
      <p:ext uri="{BB962C8B-B14F-4D97-AF65-F5344CB8AC3E}">
        <p14:creationId xmlns:p14="http://schemas.microsoft.com/office/powerpoint/2010/main" val="272061463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ue Blank">
    <p:bg>
      <p:bgPr>
        <a:solidFill>
          <a:srgbClr val="0070C0"/>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967636725"/>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Speaker Slide">
    <p:spTree>
      <p:nvGrpSpPr>
        <p:cNvPr id="1" name=""/>
        <p:cNvGrpSpPr/>
        <p:nvPr/>
      </p:nvGrpSpPr>
      <p:grpSpPr>
        <a:xfrm>
          <a:off x="0" y="0"/>
          <a:ext cx="0" cy="0"/>
          <a:chOff x="0" y="0"/>
          <a:chExt cx="0" cy="0"/>
        </a:xfrm>
      </p:grpSpPr>
      <p:sp>
        <p:nvSpPr>
          <p:cNvPr id="7" name="Rectangle 6"/>
          <p:cNvSpPr/>
          <p:nvPr userDrawn="1"/>
        </p:nvSpPr>
        <p:spPr>
          <a:xfrm>
            <a:off x="0" y="1"/>
            <a:ext cx="2940145"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8" name="Shape 1644"/>
          <p:cNvSpPr txBox="1">
            <a:spLocks/>
          </p:cNvSpPr>
          <p:nvPr userDrawn="1"/>
        </p:nvSpPr>
        <p:spPr bwMode="auto">
          <a:xfrm>
            <a:off x="300902" y="448257"/>
            <a:ext cx="2338342" cy="2436414"/>
          </a:xfrm>
          <a:prstGeom prst="rect">
            <a:avLst/>
          </a:prstGeom>
          <a:noFill/>
        </p:spPr>
        <p:txBody>
          <a:bodyPr vert="horz" wrap="square" lIns="198950" tIns="124344" rIns="198950" bIns="124344" rtlCol="0" anchor="t" anchorCtr="0">
            <a:noAutofit/>
          </a:bodyPr>
          <a:lstStyle>
            <a:lvl1pPr algn="l" defTabSz="913231" rtl="0" eaLnBrk="0" fontAlgn="base" hangingPunct="0">
              <a:lnSpc>
                <a:spcPct val="90000"/>
              </a:lnSpc>
              <a:spcBef>
                <a:spcPct val="0"/>
              </a:spcBef>
              <a:spcAft>
                <a:spcPct val="0"/>
              </a:spcAft>
              <a:defRPr lang="en-US" sz="5398" kern="1200" spc="-133" baseline="0">
                <a:ln w="3175">
                  <a:noFill/>
                </a:ln>
                <a:solidFill>
                  <a:srgbClr val="FFFFFF"/>
                </a:solidFill>
                <a:latin typeface="Segoe UI Light"/>
                <a:ea typeface="ＭＳ Ｐゴシック" charset="0"/>
                <a:cs typeface="Segoe UI Light"/>
              </a:defRPr>
            </a:lvl1pPr>
            <a:lvl2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2pPr>
            <a:lvl3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3pPr>
            <a:lvl4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4pPr>
            <a:lvl5pPr algn="l" defTabSz="913231" rtl="0" eaLnBrk="0" fontAlgn="base" hangingPunct="0">
              <a:lnSpc>
                <a:spcPct val="90000"/>
              </a:lnSpc>
              <a:spcBef>
                <a:spcPct val="0"/>
              </a:spcBef>
              <a:spcAft>
                <a:spcPct val="0"/>
              </a:spcAft>
              <a:defRPr sz="5292">
                <a:solidFill>
                  <a:schemeClr val="tx2"/>
                </a:solidFill>
                <a:latin typeface="Segoe UI Light" charset="0"/>
                <a:ea typeface="ＭＳ Ｐゴシック" charset="0"/>
                <a:cs typeface="Segoe UI" charset="0"/>
              </a:defRPr>
            </a:lvl5pPr>
            <a:lvl6pPr marL="448059"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6pPr>
            <a:lvl7pPr marL="896117"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7pPr>
            <a:lvl8pPr marL="1344176"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8pPr>
            <a:lvl9pPr marL="1792235" algn="l" defTabSz="913231" rtl="0" fontAlgn="base">
              <a:lnSpc>
                <a:spcPct val="90000"/>
              </a:lnSpc>
              <a:spcBef>
                <a:spcPct val="0"/>
              </a:spcBef>
              <a:spcAft>
                <a:spcPct val="0"/>
              </a:spcAft>
              <a:defRPr sz="5292">
                <a:solidFill>
                  <a:schemeClr val="tx2"/>
                </a:solidFill>
                <a:latin typeface="Segoe UI Light" charset="0"/>
                <a:ea typeface="ＭＳ Ｐゴシック" charset="0"/>
                <a:cs typeface="Segoe UI" charset="0"/>
              </a:defRPr>
            </a:lvl9pPr>
          </a:lstStyle>
          <a:p>
            <a:r>
              <a:rPr kumimoji="0" lang="en-US" sz="3672" u="none" strike="noStrike" kern="1200" cap="none" spc="0" normalizeH="0" baseline="0" noProof="0">
                <a:ln w="3175">
                  <a:noFill/>
                </a:ln>
                <a:solidFill>
                  <a:srgbClr val="FFFFFF"/>
                </a:solidFill>
                <a:effectLst/>
                <a:uLnTx/>
                <a:uFillTx/>
                <a:latin typeface="Segoe UI Light" charset="0"/>
                <a:ea typeface="Segoe UI Light" charset="0"/>
                <a:cs typeface="Segoe UI Light" charset="0"/>
                <a:sym typeface="Calibri"/>
              </a:rPr>
              <a:t>Our speakers</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794034226"/>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olumn Right Dark">
    <p:bg>
      <p:bgPr>
        <a:solidFill>
          <a:schemeClr val="accent5">
            <a:lumMod val="50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0" y="0"/>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130656808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2_Column Right Dark">
    <p:bg>
      <p:bgPr>
        <a:solidFill>
          <a:schemeClr val="accent5">
            <a:lumMod val="50000"/>
          </a:schemeClr>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
        <p:nvSpPr>
          <p:cNvPr id="4" name="Rectangle 3"/>
          <p:cNvSpPr/>
          <p:nvPr userDrawn="1"/>
        </p:nvSpPr>
        <p:spPr>
          <a:xfrm flipH="1">
            <a:off x="0" y="1"/>
            <a:ext cx="12436475"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13639247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Column Right Light">
    <p:spTree>
      <p:nvGrpSpPr>
        <p:cNvPr id="1" name=""/>
        <p:cNvGrpSpPr/>
        <p:nvPr/>
      </p:nvGrpSpPr>
      <p:grpSpPr>
        <a:xfrm>
          <a:off x="0" y="0"/>
          <a:ext cx="0" cy="0"/>
          <a:chOff x="0" y="0"/>
          <a:chExt cx="0" cy="0"/>
        </a:xfrm>
      </p:grpSpPr>
      <p:sp>
        <p:nvSpPr>
          <p:cNvPr id="53" name="Rectangle 52"/>
          <p:cNvSpPr/>
          <p:nvPr userDrawn="1"/>
        </p:nvSpPr>
        <p:spPr>
          <a:xfrm>
            <a:off x="0" y="1"/>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5" name="Picture 5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83002728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olumn Right Reverse Dark">
    <p:spTree>
      <p:nvGrpSpPr>
        <p:cNvPr id="1" name=""/>
        <p:cNvGrpSpPr/>
        <p:nvPr/>
      </p:nvGrpSpPr>
      <p:grpSpPr>
        <a:xfrm>
          <a:off x="0" y="0"/>
          <a:ext cx="0" cy="0"/>
          <a:chOff x="0" y="0"/>
          <a:chExt cx="0" cy="0"/>
        </a:xfrm>
      </p:grpSpPr>
      <p:sp>
        <p:nvSpPr>
          <p:cNvPr id="49" name="Rectangle 48"/>
          <p:cNvSpPr/>
          <p:nvPr userDrawn="1"/>
        </p:nvSpPr>
        <p:spPr>
          <a:xfrm flipH="1">
            <a:off x="9426584" y="1"/>
            <a:ext cx="3009891"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153470305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blank" preserve="1">
  <p:cSld name="Column Right Reverse Light">
    <p:spTree>
      <p:nvGrpSpPr>
        <p:cNvPr id="1" name=""/>
        <p:cNvGrpSpPr/>
        <p:nvPr/>
      </p:nvGrpSpPr>
      <p:grpSpPr>
        <a:xfrm>
          <a:off x="0" y="0"/>
          <a:ext cx="0" cy="0"/>
          <a:chOff x="0" y="0"/>
          <a:chExt cx="0" cy="0"/>
        </a:xfrm>
      </p:grpSpPr>
      <p:sp>
        <p:nvSpPr>
          <p:cNvPr id="5" name="Rectangle 4"/>
          <p:cNvSpPr/>
          <p:nvPr userDrawn="1"/>
        </p:nvSpPr>
        <p:spPr>
          <a:xfrm flipH="1">
            <a:off x="9426584" y="1"/>
            <a:ext cx="3009891"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0" name="Picture 4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906843484"/>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eft Column Dark">
    <p:bg>
      <p:bgPr>
        <a:solidFill>
          <a:schemeClr val="accent5">
            <a:lumMod val="50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3009892" y="0"/>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19324099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Left Column Light">
    <p:spTree>
      <p:nvGrpSpPr>
        <p:cNvPr id="1" name=""/>
        <p:cNvGrpSpPr/>
        <p:nvPr/>
      </p:nvGrpSpPr>
      <p:grpSpPr>
        <a:xfrm>
          <a:off x="0" y="0"/>
          <a:ext cx="0" cy="0"/>
          <a:chOff x="0" y="0"/>
          <a:chExt cx="0" cy="0"/>
        </a:xfrm>
      </p:grpSpPr>
      <p:sp>
        <p:nvSpPr>
          <p:cNvPr id="50" name="Rectangle 49"/>
          <p:cNvSpPr/>
          <p:nvPr userDrawn="1"/>
        </p:nvSpPr>
        <p:spPr>
          <a:xfrm>
            <a:off x="3009892" y="0"/>
            <a:ext cx="9426584" cy="69945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3235503634"/>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Left Column Reverse Dark">
    <p:bg>
      <p:bgPr>
        <a:solidFill>
          <a:srgbClr val="0070C0"/>
        </a:solidFill>
        <a:effectLst/>
      </p:bgPr>
    </p:bg>
    <p:spTree>
      <p:nvGrpSpPr>
        <p:cNvPr id="1" name=""/>
        <p:cNvGrpSpPr/>
        <p:nvPr/>
      </p:nvGrpSpPr>
      <p:grpSpPr>
        <a:xfrm>
          <a:off x="0" y="0"/>
          <a:ext cx="0" cy="0"/>
          <a:chOff x="0" y="0"/>
          <a:chExt cx="0" cy="0"/>
        </a:xfrm>
      </p:grpSpPr>
      <p:sp>
        <p:nvSpPr>
          <p:cNvPr id="51" name="Rectangle 50"/>
          <p:cNvSpPr/>
          <p:nvPr userDrawn="1"/>
        </p:nvSpPr>
        <p:spPr>
          <a:xfrm>
            <a:off x="3009891" y="2038"/>
            <a:ext cx="942658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6121488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Column Reverse Light">
    <p:bg>
      <p:bgPr>
        <a:solidFill>
          <a:schemeClr val="bg1">
            <a:lumMod val="95000"/>
          </a:schemeClr>
        </a:solidFill>
        <a:effectLst/>
      </p:bgPr>
    </p:bg>
    <p:spTree>
      <p:nvGrpSpPr>
        <p:cNvPr id="1" name=""/>
        <p:cNvGrpSpPr/>
        <p:nvPr/>
      </p:nvGrpSpPr>
      <p:grpSpPr>
        <a:xfrm>
          <a:off x="0" y="0"/>
          <a:ext cx="0" cy="0"/>
          <a:chOff x="0" y="0"/>
          <a:chExt cx="0" cy="0"/>
        </a:xfrm>
      </p:grpSpPr>
      <p:sp>
        <p:nvSpPr>
          <p:cNvPr id="51" name="Rectangle 50"/>
          <p:cNvSpPr/>
          <p:nvPr userDrawn="1"/>
        </p:nvSpPr>
        <p:spPr>
          <a:xfrm>
            <a:off x="3009891" y="2038"/>
            <a:ext cx="9426583"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3583424566"/>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1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1855549" y="0"/>
            <a:ext cx="10580927" cy="699452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3839978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2_Left Column Dark">
    <p:bg>
      <p:bgPr>
        <a:solidFill>
          <a:srgbClr val="0070C0"/>
        </a:solidFill>
        <a:effectLst/>
      </p:bgPr>
    </p:bg>
    <p:spTree>
      <p:nvGrpSpPr>
        <p:cNvPr id="1" name=""/>
        <p:cNvGrpSpPr/>
        <p:nvPr/>
      </p:nvGrpSpPr>
      <p:grpSpPr>
        <a:xfrm>
          <a:off x="0" y="0"/>
          <a:ext cx="0" cy="0"/>
          <a:chOff x="0" y="0"/>
          <a:chExt cx="0" cy="0"/>
        </a:xfrm>
      </p:grpSpPr>
      <p:sp>
        <p:nvSpPr>
          <p:cNvPr id="50" name="Rectangle 49"/>
          <p:cNvSpPr/>
          <p:nvPr userDrawn="1"/>
        </p:nvSpPr>
        <p:spPr>
          <a:xfrm>
            <a:off x="4326306" y="0"/>
            <a:ext cx="811016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87282763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3_Left Column Dark">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326306" y="0"/>
            <a:ext cx="811016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2041143086"/>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4_Left Column Dark">
    <p:bg>
      <p:bgPr>
        <a:solidFill>
          <a:schemeClr val="bg1">
            <a:lumMod val="95000"/>
          </a:schemeClr>
        </a:solidFill>
        <a:effectLst/>
      </p:bgPr>
    </p:bg>
    <p:spTree>
      <p:nvGrpSpPr>
        <p:cNvPr id="1" name=""/>
        <p:cNvGrpSpPr/>
        <p:nvPr/>
      </p:nvGrpSpPr>
      <p:grpSpPr>
        <a:xfrm>
          <a:off x="0" y="0"/>
          <a:ext cx="0" cy="0"/>
          <a:chOff x="0" y="0"/>
          <a:chExt cx="0" cy="0"/>
        </a:xfrm>
      </p:grpSpPr>
      <p:sp>
        <p:nvSpPr>
          <p:cNvPr id="50" name="Rectangle 49"/>
          <p:cNvSpPr/>
          <p:nvPr userDrawn="1"/>
        </p:nvSpPr>
        <p:spPr>
          <a:xfrm>
            <a:off x="4326306" y="0"/>
            <a:ext cx="8110169"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0740115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1_Column Right Dark">
    <p:bg>
      <p:bgPr>
        <a:solidFill>
          <a:srgbClr val="0070C0"/>
        </a:solidFill>
        <a:effectLst/>
      </p:bgPr>
    </p:bg>
    <p:spTree>
      <p:nvGrpSpPr>
        <p:cNvPr id="1" name=""/>
        <p:cNvGrpSpPr/>
        <p:nvPr/>
      </p:nvGrpSpPr>
      <p:grpSpPr>
        <a:xfrm>
          <a:off x="0" y="0"/>
          <a:ext cx="0" cy="0"/>
          <a:chOff x="0" y="0"/>
          <a:chExt cx="0" cy="0"/>
        </a:xfrm>
      </p:grpSpPr>
      <p:pic>
        <p:nvPicPr>
          <p:cNvPr id="52" name="Picture 5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377969" y="6643508"/>
            <a:ext cx="777157" cy="168551"/>
          </a:xfrm>
          <a:prstGeom prst="rect">
            <a:avLst/>
          </a:prstGeom>
        </p:spPr>
      </p:pic>
    </p:spTree>
    <p:extLst>
      <p:ext uri="{BB962C8B-B14F-4D97-AF65-F5344CB8AC3E}">
        <p14:creationId xmlns:p14="http://schemas.microsoft.com/office/powerpoint/2010/main" val="36106166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64307" y="6543510"/>
            <a:ext cx="1006519" cy="370188"/>
          </a:xfrm>
          <a:prstGeom prst="rect">
            <a:avLst/>
          </a:prstGeom>
        </p:spPr>
      </p:pic>
    </p:spTree>
    <p:extLst>
      <p:ext uri="{BB962C8B-B14F-4D97-AF65-F5344CB8AC3E}">
        <p14:creationId xmlns:p14="http://schemas.microsoft.com/office/powerpoint/2010/main" val="1615852448"/>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118761"/>
            <a:ext cx="5486399" cy="757002"/>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41333563"/>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9F4A718E-6F7C-414B-B5B4-AA6809C7682F}"/>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5" name="Freeform: Shape 4">
            <a:extLst>
              <a:ext uri="{FF2B5EF4-FFF2-40B4-BE49-F238E27FC236}">
                <a16:creationId xmlns:a16="http://schemas.microsoft.com/office/drawing/2014/main" id="{3F84E792-E4E1-427D-BAC4-FE6E519D839F}"/>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9" name="Group 8">
            <a:extLst>
              <a:ext uri="{FF2B5EF4-FFF2-40B4-BE49-F238E27FC236}">
                <a16:creationId xmlns:a16="http://schemas.microsoft.com/office/drawing/2014/main" id="{6C2ACD6F-63F2-4D01-BB11-747BB1F6B4FD}"/>
              </a:ext>
            </a:extLst>
          </p:cNvPr>
          <p:cNvGrpSpPr/>
          <p:nvPr userDrawn="1"/>
        </p:nvGrpSpPr>
        <p:grpSpPr>
          <a:xfrm>
            <a:off x="445128" y="6559056"/>
            <a:ext cx="11553197" cy="96950"/>
            <a:chOff x="445128" y="6559056"/>
            <a:chExt cx="11553197" cy="96950"/>
          </a:xfrm>
        </p:grpSpPr>
        <p:sp>
          <p:nvSpPr>
            <p:cNvPr id="10" name="TextBox 9">
              <a:extLst>
                <a:ext uri="{FF2B5EF4-FFF2-40B4-BE49-F238E27FC236}">
                  <a16:creationId xmlns:a16="http://schemas.microsoft.com/office/drawing/2014/main" id="{887F207A-9588-40EC-9232-299EB2E0A2D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solidFill>
                </a:rPr>
                <a:t>© Microsoft Corporation</a:t>
              </a:r>
              <a:endParaRPr lang="en-US" sz="800">
                <a:solidFill>
                  <a:schemeClr val="bg1"/>
                </a:solidFill>
              </a:endParaRPr>
            </a:p>
          </p:txBody>
        </p:sp>
        <p:sp>
          <p:nvSpPr>
            <p:cNvPr id="11" name="Freeform: Shape 10">
              <a:extLst>
                <a:ext uri="{FF2B5EF4-FFF2-40B4-BE49-F238E27FC236}">
                  <a16:creationId xmlns:a16="http://schemas.microsoft.com/office/drawing/2014/main" id="{8F8A9810-50E2-4E40-AC98-471E37E90E9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bg1"/>
                </a:solidFill>
                <a:ea typeface="Segoe UI" pitchFamily="34" charset="0"/>
                <a:cs typeface="Segoe UI" pitchFamily="34" charset="0"/>
              </a:endParaRPr>
            </a:p>
          </p:txBody>
        </p:sp>
      </p:gr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Walk-in 1">
    <p:bg>
      <p:bgPr>
        <a:solidFill>
          <a:schemeClr val="accent2"/>
        </a:solidFill>
        <a:effectLst/>
      </p:bgPr>
    </p:bg>
    <p:spTree>
      <p:nvGrpSpPr>
        <p:cNvPr id="1" name=""/>
        <p:cNvGrpSpPr/>
        <p:nvPr/>
      </p:nvGrpSpPr>
      <p:grpSpPr>
        <a:xfrm>
          <a:off x="0" y="0"/>
          <a:ext cx="0" cy="0"/>
          <a:chOff x="0" y="0"/>
          <a:chExt cx="0" cy="0"/>
        </a:xfrm>
      </p:grpSpPr>
      <p:pic>
        <p:nvPicPr>
          <p:cNvPr id="9" name="MS logo white - EMF" descr="Microsoft logo white text version">
            <a:extLst>
              <a:ext uri="{FF2B5EF4-FFF2-40B4-BE49-F238E27FC236}">
                <a16:creationId xmlns:a16="http://schemas.microsoft.com/office/drawing/2014/main" id="{365D9BBC-438D-4AFF-99F3-AF44A0F5D596}"/>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pic>
        <p:nvPicPr>
          <p:cNvPr id="12" name="Picture 11">
            <a:extLst>
              <a:ext uri="{FF2B5EF4-FFF2-40B4-BE49-F238E27FC236}">
                <a16:creationId xmlns:a16="http://schemas.microsoft.com/office/drawing/2014/main" id="{898ED858-0E93-42A1-BF7A-C50793756616}"/>
              </a:ext>
            </a:extLst>
          </p:cNvPr>
          <p:cNvPicPr>
            <a:picLocks noChangeAspect="1"/>
          </p:cNvPicPr>
          <p:nvPr userDrawn="1"/>
        </p:nvPicPr>
        <p:blipFill>
          <a:blip r:embed="rId3"/>
          <a:stretch>
            <a:fillRect/>
          </a:stretch>
        </p:blipFill>
        <p:spPr bwMode="black">
          <a:xfrm>
            <a:off x="595914" y="2371060"/>
            <a:ext cx="3085017" cy="1557448"/>
          </a:xfrm>
          <a:prstGeom prst="rect">
            <a:avLst/>
          </a:prstGeom>
        </p:spPr>
      </p:pic>
      <p:pic>
        <p:nvPicPr>
          <p:cNvPr id="13" name="Picture 12">
            <a:extLst>
              <a:ext uri="{FF2B5EF4-FFF2-40B4-BE49-F238E27FC236}">
                <a16:creationId xmlns:a16="http://schemas.microsoft.com/office/drawing/2014/main" id="{8F63EC21-559E-48C8-A655-20AE8C382573}"/>
              </a:ext>
            </a:extLst>
          </p:cNvPr>
          <p:cNvPicPr>
            <a:picLocks noChangeAspect="1"/>
          </p:cNvPicPr>
          <p:nvPr userDrawn="1"/>
        </p:nvPicPr>
        <p:blipFill rotWithShape="1">
          <a:blip r:embed="rId4"/>
          <a:srcRect r="30816" b="20558"/>
          <a:stretch/>
        </p:blipFill>
        <p:spPr bwMode="invGray">
          <a:xfrm>
            <a:off x="6916885" y="1511780"/>
            <a:ext cx="5519591" cy="5482745"/>
          </a:xfrm>
          <a:prstGeom prst="rect">
            <a:avLst/>
          </a:prstGeom>
        </p:spPr>
      </p:pic>
      <p:sp>
        <p:nvSpPr>
          <p:cNvPr id="14" name="TextBox 13">
            <a:extLst>
              <a:ext uri="{FF2B5EF4-FFF2-40B4-BE49-F238E27FC236}">
                <a16:creationId xmlns:a16="http://schemas.microsoft.com/office/drawing/2014/main" id="{3B19D5AC-10A1-42A7-9D73-2134D5BDA62A}"/>
              </a:ext>
            </a:extLst>
          </p:cNvPr>
          <p:cNvSpPr txBox="1"/>
          <p:nvPr userDrawn="1"/>
        </p:nvSpPr>
        <p:spPr>
          <a:xfrm>
            <a:off x="598344" y="4302474"/>
            <a:ext cx="1929472" cy="640363"/>
          </a:xfrm>
          <a:prstGeom prst="rect">
            <a:avLst/>
          </a:prstGeom>
          <a:noFill/>
        </p:spPr>
        <p:txBody>
          <a:bodyPr wrap="none" lIns="0" tIns="0" rIns="0" bIns="0" rtlCol="0">
            <a:spAutoFit/>
          </a:bodyPr>
          <a:lstStyle/>
          <a:p>
            <a:pPr algn="l"/>
            <a:r>
              <a:rPr lang="en-US" sz="2040">
                <a:gradFill>
                  <a:gsLst>
                    <a:gs pos="80176">
                      <a:schemeClr val="tx1"/>
                    </a:gs>
                    <a:gs pos="68282">
                      <a:schemeClr val="tx1"/>
                    </a:gs>
                  </a:gsLst>
                  <a:lin ang="5400000" scaled="0"/>
                </a:gradFill>
              </a:rPr>
              <a:t>July 15–19, 2018</a:t>
            </a:r>
          </a:p>
          <a:p>
            <a:pPr algn="l"/>
            <a:r>
              <a:rPr lang="en-US" sz="2040">
                <a:gradFill>
                  <a:gsLst>
                    <a:gs pos="80176">
                      <a:schemeClr val="tx1"/>
                    </a:gs>
                    <a:gs pos="68282">
                      <a:schemeClr val="tx1"/>
                    </a:gs>
                  </a:gsLst>
                  <a:lin ang="5400000" scaled="0"/>
                </a:gradFill>
              </a:rPr>
              <a:t>Las Vegas, NV</a:t>
            </a:r>
          </a:p>
        </p:txBody>
      </p:sp>
    </p:spTree>
    <p:extLst>
      <p:ext uri="{BB962C8B-B14F-4D97-AF65-F5344CB8AC3E}">
        <p14:creationId xmlns:p14="http://schemas.microsoft.com/office/powerpoint/2010/main" val="22646850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Walk-in 2">
    <p:bg>
      <p:bgRef idx="1001">
        <a:schemeClr val="bg1"/>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B802B7FF-9FAE-427A-B679-4364FE2DB5F7}"/>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pic>
        <p:nvPicPr>
          <p:cNvPr id="6" name="Picture 5" descr="A person standing in front of a computer&#10;&#10;Description generated with very high confidence">
            <a:extLst>
              <a:ext uri="{FF2B5EF4-FFF2-40B4-BE49-F238E27FC236}">
                <a16:creationId xmlns:a16="http://schemas.microsoft.com/office/drawing/2014/main" id="{2854E2B2-77E0-4EBA-9EC2-E4EDF88D260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21369" r="11869"/>
          <a:stretch/>
        </p:blipFill>
        <p:spPr>
          <a:xfrm>
            <a:off x="5440956" y="0"/>
            <a:ext cx="6995519" cy="69945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C5121167-6841-41D5-B2AF-321B4492A821}"/>
              </a:ext>
            </a:extLst>
          </p:cNvPr>
          <p:cNvPicPr>
            <a:picLocks noChangeAspect="1"/>
          </p:cNvPicPr>
          <p:nvPr userDrawn="1"/>
        </p:nvPicPr>
        <p:blipFill>
          <a:blip r:embed="rId4"/>
          <a:stretch>
            <a:fillRect/>
          </a:stretch>
        </p:blipFill>
        <p:spPr>
          <a:xfrm>
            <a:off x="595915" y="2371060"/>
            <a:ext cx="3085018" cy="1557448"/>
          </a:xfrm>
          <a:prstGeom prst="rect">
            <a:avLst/>
          </a:prstGeom>
        </p:spPr>
      </p:pic>
      <p:sp>
        <p:nvSpPr>
          <p:cNvPr id="8" name="TextBox 7">
            <a:extLst>
              <a:ext uri="{FF2B5EF4-FFF2-40B4-BE49-F238E27FC236}">
                <a16:creationId xmlns:a16="http://schemas.microsoft.com/office/drawing/2014/main" id="{753EE10E-9C9E-4C8B-BA96-E2F3F9587B84}"/>
              </a:ext>
            </a:extLst>
          </p:cNvPr>
          <p:cNvSpPr txBox="1"/>
          <p:nvPr userDrawn="1"/>
        </p:nvSpPr>
        <p:spPr>
          <a:xfrm>
            <a:off x="598344" y="4303055"/>
            <a:ext cx="1929472" cy="640363"/>
          </a:xfrm>
          <a:prstGeom prst="rect">
            <a:avLst/>
          </a:prstGeom>
          <a:noFill/>
        </p:spPr>
        <p:txBody>
          <a:bodyPr wrap="none" lIns="0" tIns="0" rIns="0" bIns="0" rtlCol="0">
            <a:spAutoFit/>
          </a:bodyPr>
          <a:lstStyle/>
          <a:p>
            <a:pPr algn="l"/>
            <a:r>
              <a:rPr lang="en-US" sz="2040">
                <a:gradFill>
                  <a:gsLst>
                    <a:gs pos="90355">
                      <a:schemeClr val="accent2"/>
                    </a:gs>
                    <a:gs pos="68282">
                      <a:schemeClr val="accent2"/>
                    </a:gs>
                  </a:gsLst>
                  <a:lin ang="5400000" scaled="0"/>
                </a:gradFill>
              </a:rPr>
              <a:t>July 15–19, 2018</a:t>
            </a:r>
          </a:p>
          <a:p>
            <a:pPr algn="l"/>
            <a:r>
              <a:rPr lang="en-US" sz="2040">
                <a:gradFill>
                  <a:gsLst>
                    <a:gs pos="90355">
                      <a:schemeClr val="accent2"/>
                    </a:gs>
                    <a:gs pos="68282">
                      <a:schemeClr val="accent2"/>
                    </a:gs>
                  </a:gsLst>
                  <a:lin ang="5400000" scaled="0"/>
                </a:gradFill>
              </a:rPr>
              <a:t>Las Vegas, NV</a:t>
            </a:r>
          </a:p>
        </p:txBody>
      </p:sp>
    </p:spTree>
    <p:extLst>
      <p:ext uri="{BB962C8B-B14F-4D97-AF65-F5344CB8AC3E}">
        <p14:creationId xmlns:p14="http://schemas.microsoft.com/office/powerpoint/2010/main" val="977923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7" name="Text Placeholder 16">
            <a:extLst>
              <a:ext uri="{FF2B5EF4-FFF2-40B4-BE49-F238E27FC236}">
                <a16:creationId xmlns:a16="http://schemas.microsoft.com/office/drawing/2014/main" id="{76BBF407-647E-4A0E-932C-4B9EBA6AC96A}"/>
              </a:ext>
            </a:extLst>
          </p:cNvPr>
          <p:cNvSpPr>
            <a:spLocks noGrp="1"/>
          </p:cNvSpPr>
          <p:nvPr>
            <p:ph type="body" sz="quarter" idx="13" hasCustomPrompt="1"/>
          </p:nvPr>
        </p:nvSpPr>
        <p:spPr>
          <a:xfrm>
            <a:off x="8577606" y="601344"/>
            <a:ext cx="3264575" cy="313932"/>
          </a:xfrm>
        </p:spPr>
        <p:txBody>
          <a:bodyPr lIns="0" tIns="0" rIns="0" bIns="0"/>
          <a:lstStyle>
            <a:lvl1pPr marL="0" indent="0" algn="r">
              <a:buNone/>
              <a:defRPr sz="2040">
                <a:latin typeface="+mn-lt"/>
              </a:defRPr>
            </a:lvl1pPr>
            <a:lvl2pPr marL="349724" indent="0">
              <a:buNone/>
              <a:defRPr sz="2040"/>
            </a:lvl2pPr>
            <a:lvl3pPr marL="582873" indent="0">
              <a:buNone/>
              <a:defRPr sz="2040"/>
            </a:lvl3pPr>
            <a:lvl4pPr marL="816022" indent="0">
              <a:buNone/>
              <a:defRPr sz="2040"/>
            </a:lvl4pPr>
            <a:lvl5pPr marL="1049171" indent="0">
              <a:buNone/>
              <a:defRPr sz="2040"/>
            </a:lvl5pPr>
          </a:lstStyle>
          <a:p>
            <a:pPr lvl="0"/>
            <a:r>
              <a:rPr lang="en-US"/>
              <a:t>Session code</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627534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701220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8574480"/>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73353036"/>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1048964"/>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6867496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Only dark">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lvl1pPr>
          </a:lstStyle>
          <a:p>
            <a:r>
              <a:rPr lang="en-US"/>
              <a:t>Click to edit Master title style</a:t>
            </a:r>
          </a:p>
        </p:txBody>
      </p:sp>
    </p:spTree>
    <p:extLst>
      <p:ext uri="{BB962C8B-B14F-4D97-AF65-F5344CB8AC3E}">
        <p14:creationId xmlns:p14="http://schemas.microsoft.com/office/powerpoint/2010/main" val="2008024726"/>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0226135"/>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F37EEB01-EA62-4484-93ED-FCECFCFFCA78}"/>
              </a:ext>
            </a:extLst>
          </p:cNvPr>
          <p:cNvGrpSpPr/>
          <p:nvPr userDrawn="1"/>
        </p:nvGrpSpPr>
        <p:grpSpPr>
          <a:xfrm>
            <a:off x="445128" y="6559056"/>
            <a:ext cx="11553197" cy="96950"/>
            <a:chOff x="445128" y="6559056"/>
            <a:chExt cx="11553197" cy="96950"/>
          </a:xfrm>
        </p:grpSpPr>
        <p:sp>
          <p:nvSpPr>
            <p:cNvPr id="6" name="TextBox 5">
              <a:extLst>
                <a:ext uri="{FF2B5EF4-FFF2-40B4-BE49-F238E27FC236}">
                  <a16:creationId xmlns:a16="http://schemas.microsoft.com/office/drawing/2014/main" id="{76328436-7F49-4152-89C8-03F31949ECE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7" name="Freeform: Shape 6">
              <a:extLst>
                <a:ext uri="{FF2B5EF4-FFF2-40B4-BE49-F238E27FC236}">
                  <a16:creationId xmlns:a16="http://schemas.microsoft.com/office/drawing/2014/main" id="{58B47ADE-367E-4BBD-AA82-62E248813C08}"/>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472298007"/>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2216861"/>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0"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4113520"/>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8805233"/>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24932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624932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pic>
        <p:nvPicPr>
          <p:cNvPr id="6" name="Picture 5">
            <a:extLst>
              <a:ext uri="{FF2B5EF4-FFF2-40B4-BE49-F238E27FC236}">
                <a16:creationId xmlns:a16="http://schemas.microsoft.com/office/drawing/2014/main" id="{08287926-E14B-4A74-B7B0-29EC3FF1DB89}"/>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13769692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249329" cy="508524"/>
          </a:xfrm>
          <a:noFill/>
        </p:spPr>
        <p:txBody>
          <a:bodyPr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4" name="Picture 3">
            <a:extLst>
              <a:ext uri="{FF2B5EF4-FFF2-40B4-BE49-F238E27FC236}">
                <a16:creationId xmlns:a16="http://schemas.microsoft.com/office/drawing/2014/main" id="{00EAE04F-5FBA-4D17-AC35-7ED56AD71D27}"/>
              </a:ext>
            </a:extLst>
          </p:cNvPr>
          <p:cNvPicPr>
            <a:picLocks noChangeAspect="1"/>
          </p:cNvPicPr>
          <p:nvPr userDrawn="1"/>
        </p:nvPicPr>
        <p:blipFill rotWithShape="1">
          <a:blip r:embed="rId2"/>
          <a:srcRect r="30816" b="20558"/>
          <a:stretch/>
        </p:blipFill>
        <p:spPr bwMode="invGray">
          <a:xfrm>
            <a:off x="6916885" y="1511780"/>
            <a:ext cx="5519591" cy="5482745"/>
          </a:xfrm>
          <a:prstGeom prst="rect">
            <a:avLst/>
          </a:prstGeom>
        </p:spPr>
      </p:pic>
    </p:spTree>
    <p:extLst>
      <p:ext uri="{BB962C8B-B14F-4D97-AF65-F5344CB8AC3E}">
        <p14:creationId xmlns:p14="http://schemas.microsoft.com/office/powerpoint/2010/main" val="31611712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dark">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4701"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961741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Section Title ligh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37656" cy="508524"/>
          </a:xfrm>
          <a:noFill/>
        </p:spPr>
        <p:txBody>
          <a:bodyPr wrap="square" lIns="0" tIns="0" rIns="0" bIns="0" anchor="t" anchorCtr="0">
            <a:spAutoFit/>
          </a:bodyPr>
          <a:lstStyle>
            <a:lvl1pPr algn="l" defTabSz="951304" rtl="0" eaLnBrk="1" latinLnBrk="0" hangingPunct="1">
              <a:lnSpc>
                <a:spcPct val="90000"/>
              </a:lnSpc>
              <a:spcBef>
                <a:spcPct val="0"/>
              </a:spcBef>
              <a:buNone/>
              <a:defRPr lang="en-US" sz="3672"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05041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388611"/>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Blank dark">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9500898"/>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500615"/>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20501572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659485239"/>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95914" y="597747"/>
            <a:ext cx="1393840" cy="298433"/>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8920" y="1193732"/>
            <a:ext cx="11837321" cy="5501259"/>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4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885482" y="1806920"/>
            <a:ext cx="3550994" cy="4279614"/>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73"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sz="1873"/>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73"/>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907610" y="3136130"/>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97738" y="3247133"/>
            <a:ext cx="2766694" cy="1394459"/>
          </a:xfrm>
          <a:prstGeom prst="rect">
            <a:avLst/>
          </a:prstGeom>
          <a:effectLst/>
        </p:spPr>
      </p:pic>
    </p:spTree>
    <p:extLst>
      <p:ext uri="{BB962C8B-B14F-4D97-AF65-F5344CB8AC3E}">
        <p14:creationId xmlns:p14="http://schemas.microsoft.com/office/powerpoint/2010/main" val="337581863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8" y="3038854"/>
            <a:ext cx="6062782" cy="565027"/>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93712" y="4041282"/>
            <a:ext cx="606278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9096577" y="597450"/>
            <a:ext cx="2745604" cy="282513"/>
          </a:xfrm>
          <a:solidFill>
            <a:srgbClr val="E6E6E6">
              <a:alpha val="75000"/>
            </a:srgbClr>
          </a:solidFill>
        </p:spPr>
        <p:txBody>
          <a:bodyPr/>
          <a:lstStyle>
            <a:lvl1pPr marL="0" marR="0" indent="0" algn="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36"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381565" y="-22273"/>
            <a:ext cx="6051037" cy="7027210"/>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grpSp>
      </p:grpSp>
    </p:spTree>
    <p:extLst>
      <p:ext uri="{BB962C8B-B14F-4D97-AF65-F5344CB8AC3E}">
        <p14:creationId xmlns:p14="http://schemas.microsoft.com/office/powerpoint/2010/main" val="3004041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30389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9388149"/>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0432080"/>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98821197"/>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729077"/>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E0B031D2-4655-4BFE-8E2E-4966C2953EFE}"/>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4960" t="33254" r="14942" b="33412"/>
          <a:stretch/>
        </p:blipFill>
        <p:spPr>
          <a:xfrm>
            <a:off x="437278" y="3268662"/>
            <a:ext cx="2145157"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059167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517721680"/>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381565" y="-22273"/>
            <a:ext cx="6051037" cy="7027210"/>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95916" y="2631002"/>
            <a:ext cx="3844472" cy="565027"/>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6" y="3605925"/>
            <a:ext cx="3844882"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Tree>
    <p:extLst>
      <p:ext uri="{BB962C8B-B14F-4D97-AF65-F5344CB8AC3E}">
        <p14:creationId xmlns:p14="http://schemas.microsoft.com/office/powerpoint/2010/main" val="561518250"/>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381565" y="-22273"/>
            <a:ext cx="6051037" cy="7027210"/>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grpSp>
      </p:grpSp>
      <p:sp>
        <p:nvSpPr>
          <p:cNvPr id="2" name="Title 1"/>
          <p:cNvSpPr>
            <a:spLocks noGrp="1"/>
          </p:cNvSpPr>
          <p:nvPr>
            <p:ph type="title" hasCustomPrompt="1"/>
          </p:nvPr>
        </p:nvSpPr>
        <p:spPr>
          <a:xfrm>
            <a:off x="595915" y="3040994"/>
            <a:ext cx="3845061"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117092" y="297916"/>
            <a:ext cx="7019808" cy="6397076"/>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51304"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28"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4173313824"/>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652914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4056498"/>
            <a:ext cx="652914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381565" y="-22273"/>
            <a:ext cx="6051037" cy="7027210"/>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grpSp>
      </p:grpSp>
    </p:spTree>
    <p:extLst>
      <p:ext uri="{BB962C8B-B14F-4D97-AF65-F5344CB8AC3E}">
        <p14:creationId xmlns:p14="http://schemas.microsoft.com/office/powerpoint/2010/main" val="658025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grpSp>
      </p:grpSp>
    </p:spTree>
    <p:extLst>
      <p:ext uri="{BB962C8B-B14F-4D97-AF65-F5344CB8AC3E}">
        <p14:creationId xmlns:p14="http://schemas.microsoft.com/office/powerpoint/2010/main" val="1375839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grpSp>
      </p:grpSp>
    </p:spTree>
    <p:extLst>
      <p:ext uri="{BB962C8B-B14F-4D97-AF65-F5344CB8AC3E}">
        <p14:creationId xmlns:p14="http://schemas.microsoft.com/office/powerpoint/2010/main" val="98438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328443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5716184"/>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285573443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1392138"/>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197888987"/>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9294702"/>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436475" cy="565091"/>
          </a:xfrm>
        </p:spPr>
        <p:txBody>
          <a:bodyPr/>
          <a:lstStyle/>
          <a:p>
            <a:r>
              <a:rPr lang="en-US"/>
              <a:t>Click to edit Master title style</a:t>
            </a:r>
          </a:p>
        </p:txBody>
      </p:sp>
      <p:sp>
        <p:nvSpPr>
          <p:cNvPr id="3" name="Content Placeholder 2"/>
          <p:cNvSpPr>
            <a:spLocks noGrp="1"/>
          </p:cNvSpPr>
          <p:nvPr>
            <p:ph idx="1"/>
          </p:nvPr>
        </p:nvSpPr>
        <p:spPr>
          <a:xfrm>
            <a:off x="855008" y="686256"/>
            <a:ext cx="10726460"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55008" y="6482889"/>
            <a:ext cx="2798207" cy="372394"/>
          </a:xfrm>
          <a:prstGeom prst="rect">
            <a:avLst/>
          </a:prstGeom>
        </p:spPr>
        <p:txBody>
          <a:bodyPr/>
          <a:lstStyle/>
          <a:p>
            <a:fld id="{BA7D9A05-F52E-4478-B8F2-A8839CA53343}" type="datetimeFigureOut">
              <a:rPr lang="en-US" smtClean="0"/>
              <a:t>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8783260" y="6482889"/>
            <a:ext cx="2798207" cy="372394"/>
          </a:xfrm>
          <a:prstGeom prst="rect">
            <a:avLst/>
          </a:prstGeom>
        </p:spPr>
        <p:txBody>
          <a:bodyPr/>
          <a:lstStyle/>
          <a:p>
            <a:fld id="{BE813DE7-B081-4198-81FE-56B8154C45BB}" type="slidenum">
              <a:rPr lang="en-US" smtClean="0"/>
              <a:t>‹#›</a:t>
            </a:fld>
            <a:endParaRPr lang="en-US"/>
          </a:p>
        </p:txBody>
      </p:sp>
    </p:spTree>
    <p:extLst>
      <p:ext uri="{BB962C8B-B14F-4D97-AF65-F5344CB8AC3E}">
        <p14:creationId xmlns:p14="http://schemas.microsoft.com/office/powerpoint/2010/main" val="172839202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0322F1-6B58-4F18-9B05-9820A7DE8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3447B4F-0D98-49F8-A4B3-04930A4664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7D8F68-838E-46B8-A428-EB4639AA3F7C}"/>
              </a:ext>
            </a:extLst>
          </p:cNvPr>
          <p:cNvSpPr>
            <a:spLocks noGrp="1"/>
          </p:cNvSpPr>
          <p:nvPr>
            <p:ph type="dt" sz="half" idx="10"/>
          </p:nvPr>
        </p:nvSpPr>
        <p:spPr/>
        <p:txBody>
          <a:bodyPr/>
          <a:lstStyle/>
          <a:p>
            <a:fld id="{7ABC8699-AE5F-4773-B0FD-881169B6BACE}" type="datetimeFigureOut">
              <a:rPr lang="en-US" smtClean="0"/>
              <a:t>3/20/19</a:t>
            </a:fld>
            <a:endParaRPr lang="en-US"/>
          </a:p>
        </p:txBody>
      </p:sp>
      <p:sp>
        <p:nvSpPr>
          <p:cNvPr id="5" name="Footer Placeholder 4">
            <a:extLst>
              <a:ext uri="{FF2B5EF4-FFF2-40B4-BE49-F238E27FC236}">
                <a16:creationId xmlns:a16="http://schemas.microsoft.com/office/drawing/2014/main" id="{98F0C6D6-D300-4E76-AB7A-082C6E989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A433B-9DF3-4772-AF43-8E2CE9A8395E}"/>
              </a:ext>
            </a:extLst>
          </p:cNvPr>
          <p:cNvSpPr>
            <a:spLocks noGrp="1"/>
          </p:cNvSpPr>
          <p:nvPr>
            <p:ph type="sldNum" sz="quarter" idx="12"/>
          </p:nvPr>
        </p:nvSpPr>
        <p:spPr/>
        <p:txBody>
          <a:bodyPr/>
          <a:lstStyle/>
          <a:p>
            <a:fld id="{F924435B-2F1C-41CE-BAC8-AEE5F20629BB}" type="slidenum">
              <a:rPr lang="en-US" smtClean="0"/>
              <a:t>‹#›</a:t>
            </a:fld>
            <a:endParaRPr lang="en-US"/>
          </a:p>
        </p:txBody>
      </p:sp>
    </p:spTree>
    <p:extLst>
      <p:ext uri="{BB962C8B-B14F-4D97-AF65-F5344CB8AC3E}">
        <p14:creationId xmlns:p14="http://schemas.microsoft.com/office/powerpoint/2010/main" val="26020178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6529149"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381565" y="-22273"/>
            <a:ext cx="6051037" cy="7027210"/>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sz="1873"/>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sz="1873" dirty="0"/>
              </a:p>
            </p:txBody>
          </p:sp>
        </p:grpSp>
      </p:grpSp>
    </p:spTree>
    <p:extLst>
      <p:ext uri="{BB962C8B-B14F-4D97-AF65-F5344CB8AC3E}">
        <p14:creationId xmlns:p14="http://schemas.microsoft.com/office/powerpoint/2010/main" val="75473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Walk-in">
    <p:bg>
      <p:bgRef idx="1001">
        <a:schemeClr val="bg2"/>
      </p:bgRef>
    </p:bg>
    <p:spTree>
      <p:nvGrpSpPr>
        <p:cNvPr id="1" name=""/>
        <p:cNvGrpSpPr/>
        <p:nvPr/>
      </p:nvGrpSpPr>
      <p:grpSpPr>
        <a:xfrm>
          <a:off x="0" y="0"/>
          <a:ext cx="0" cy="0"/>
          <a:chOff x="0" y="0"/>
          <a:chExt cx="0" cy="0"/>
        </a:xfrm>
      </p:grpSpPr>
      <p:pic>
        <p:nvPicPr>
          <p:cNvPr id="4" name="Picture 3" descr="A sky view looking up at the camera&#10;&#10;Description generated with high confidence">
            <a:extLst>
              <a:ext uri="{FF2B5EF4-FFF2-40B4-BE49-F238E27FC236}">
                <a16:creationId xmlns:a16="http://schemas.microsoft.com/office/drawing/2014/main" id="{DAA71D16-3EE8-43BC-ACB7-565FEC06C6D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345"/>
            <a:ext cx="12436475" cy="6993835"/>
          </a:xfrm>
          <a:prstGeom prst="rect">
            <a:avLst/>
          </a:prstGeom>
        </p:spPr>
      </p:pic>
      <p:sp>
        <p:nvSpPr>
          <p:cNvPr id="54" name="Rectangle 53">
            <a:extLst>
              <a:ext uri="{FF2B5EF4-FFF2-40B4-BE49-F238E27FC236}">
                <a16:creationId xmlns:a16="http://schemas.microsoft.com/office/drawing/2014/main" id="{4899085C-4B16-41A5-A2CB-5D4798A0322E}"/>
              </a:ext>
            </a:extLst>
          </p:cNvPr>
          <p:cNvSpPr/>
          <p:nvPr userDrawn="1"/>
        </p:nvSpPr>
        <p:spPr bwMode="white">
          <a:xfrm>
            <a:off x="9344538" y="4565447"/>
            <a:ext cx="2368037" cy="1458018"/>
          </a:xfrm>
          <a:prstGeom prst="rect">
            <a:avLst/>
          </a:prstGeom>
        </p:spPr>
        <p:txBody>
          <a:bodyPr wrap="square" lIns="0" tIns="0" rIns="0" bIns="0">
            <a:spAutoFit/>
          </a:bodyPr>
          <a:lstStyle/>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51304" rtl="0" eaLnBrk="1" fontAlgn="auto" latinLnBrk="0" hangingPunct="1">
              <a:lnSpc>
                <a:spcPct val="100000"/>
              </a:lnSpc>
              <a:spcBef>
                <a:spcPts val="816"/>
              </a:spcBef>
              <a:spcAft>
                <a:spcPts val="0"/>
              </a:spcAft>
              <a:buClrTx/>
              <a:buSzTx/>
              <a:buFontTx/>
              <a:buNone/>
              <a:tabLst/>
              <a:defRPr/>
            </a:pPr>
            <a:r>
              <a:rPr kumimoji="0" lang="en-US" sz="2652"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spTree>
    <p:extLst>
      <p:ext uri="{BB962C8B-B14F-4D97-AF65-F5344CB8AC3E}">
        <p14:creationId xmlns:p14="http://schemas.microsoft.com/office/powerpoint/2010/main" val="388423691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tacenter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p:cNvPicPr>
            <a:picLocks noChangeAspect="1"/>
          </p:cNvPicPr>
          <p:nvPr userDrawn="1"/>
        </p:nvPicPr>
        <p:blipFill>
          <a:blip r:embed="rId3"/>
          <a:stretch>
            <a:fillRect/>
          </a:stretch>
        </p:blipFill>
        <p:spPr>
          <a:xfrm>
            <a:off x="9873010" y="443333"/>
            <a:ext cx="2133131" cy="458258"/>
          </a:xfrm>
          <a:prstGeom prst="rect">
            <a:avLst/>
          </a:prstGeom>
        </p:spPr>
      </p:pic>
      <p:sp>
        <p:nvSpPr>
          <p:cNvPr id="13" name="Rectangle 12"/>
          <p:cNvSpPr/>
          <p:nvPr userDrawn="1"/>
        </p:nvSpPr>
        <p:spPr bwMode="gray">
          <a:xfrm>
            <a:off x="6538477" y="1436209"/>
            <a:ext cx="5447176" cy="3030961"/>
          </a:xfrm>
          <a:prstGeom prst="rect">
            <a:avLst/>
          </a:prstGeom>
          <a:solidFill>
            <a:schemeClr val="tx2">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3759821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usiness Transformation with Data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Rectangle 25"/>
          <p:cNvSpPr/>
          <p:nvPr userDrawn="1"/>
        </p:nvSpPr>
        <p:spPr bwMode="gray">
          <a:xfrm>
            <a:off x="6538477" y="1436209"/>
            <a:ext cx="5447176" cy="3030961"/>
          </a:xfrm>
          <a:prstGeom prst="rect">
            <a:avLst/>
          </a:prstGeom>
          <a:solidFill>
            <a:srgbClr val="BA141A">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8"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046742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pp Innovation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3">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310754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slide blu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1"/>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5" y="2170631"/>
            <a:ext cx="7627938" cy="36576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bg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D562FC58-241D-49FF-B627-53CA162710C1}"/>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2748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terprise Mobility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Rectangle 27"/>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27" name="Group 26"/>
          <p:cNvGrpSpPr/>
          <p:nvPr userDrawn="1"/>
        </p:nvGrpSpPr>
        <p:grpSpPr>
          <a:xfrm>
            <a:off x="9870766" y="444080"/>
            <a:ext cx="2127249" cy="455612"/>
            <a:chOff x="9759951" y="481013"/>
            <a:chExt cx="2127249" cy="455612"/>
          </a:xfrm>
        </p:grpSpPr>
        <p:sp>
          <p:nvSpPr>
            <p:cNvPr id="6"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26" name="Group 25"/>
            <p:cNvGrpSpPr/>
            <p:nvPr userDrawn="1"/>
          </p:nvGrpSpPr>
          <p:grpSpPr>
            <a:xfrm>
              <a:off x="10352088" y="552450"/>
              <a:ext cx="1535112" cy="296862"/>
              <a:chOff x="10352088" y="552450"/>
              <a:chExt cx="1535112" cy="296862"/>
            </a:xfrm>
            <a:solidFill>
              <a:schemeClr val="bg1"/>
            </a:solidFill>
          </p:grpSpPr>
          <p:sp>
            <p:nvSpPr>
              <p:cNvPr id="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42531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terprise Mobility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4">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6" name="Picture 25"/>
          <p:cNvPicPr>
            <a:picLocks noChangeAspect="1"/>
          </p:cNvPicPr>
          <p:nvPr userDrawn="1"/>
        </p:nvPicPr>
        <p:blipFill>
          <a:blip r:embed="rId3"/>
          <a:stretch>
            <a:fillRect/>
          </a:stretch>
        </p:blipFill>
        <p:spPr>
          <a:xfrm>
            <a:off x="9873010" y="-690242"/>
            <a:ext cx="2133131" cy="458258"/>
          </a:xfrm>
          <a:prstGeom prst="rect">
            <a:avLst/>
          </a:prstGeom>
        </p:spPr>
      </p:pic>
      <p:grpSp>
        <p:nvGrpSpPr>
          <p:cNvPr id="9" name="Group 8"/>
          <p:cNvGrpSpPr/>
          <p:nvPr userDrawn="1"/>
        </p:nvGrpSpPr>
        <p:grpSpPr>
          <a:xfrm>
            <a:off x="9870766" y="444080"/>
            <a:ext cx="2127249" cy="455612"/>
            <a:chOff x="9759951" y="481013"/>
            <a:chExt cx="2127249" cy="455612"/>
          </a:xfrm>
        </p:grpSpPr>
        <p:sp>
          <p:nvSpPr>
            <p:cNvPr id="10"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11" name="Group 10"/>
            <p:cNvGrpSpPr/>
            <p:nvPr userDrawn="1"/>
          </p:nvGrpSpPr>
          <p:grpSpPr>
            <a:xfrm>
              <a:off x="10352088" y="552450"/>
              <a:ext cx="1535112" cy="296862"/>
              <a:chOff x="10352088" y="552450"/>
              <a:chExt cx="1535112" cy="296862"/>
            </a:xfrm>
            <a:solidFill>
              <a:schemeClr val="bg1"/>
            </a:solidFill>
          </p:grpSpPr>
          <p:sp>
            <p:nvSpPr>
              <p:cNvPr id="16"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7"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8"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2"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4"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9"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30"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79865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nternet of Things Title 2">
    <p:spTree>
      <p:nvGrpSpPr>
        <p:cNvPr id="1" name=""/>
        <p:cNvGrpSpPr/>
        <p:nvPr/>
      </p:nvGrpSpPr>
      <p:grpSpPr>
        <a:xfrm>
          <a:off x="0" y="0"/>
          <a:ext cx="0" cy="0"/>
          <a:chOff x="0" y="0"/>
          <a:chExt cx="0" cy="0"/>
        </a:xfrm>
      </p:grpSpPr>
      <p:pic>
        <p:nvPicPr>
          <p:cNvPr id="27" name="Picture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26449"/>
            <a:ext cx="12443540" cy="7005033"/>
          </a:xfrm>
          <a:prstGeom prst="rect">
            <a:avLst/>
          </a:prstGeom>
        </p:spPr>
      </p:pic>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5">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110585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telligent Business Solutions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1">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pic>
        <p:nvPicPr>
          <p:cNvPr id="24" name="Picture 23"/>
          <p:cNvPicPr>
            <a:picLocks noChangeAspect="1"/>
          </p:cNvPicPr>
          <p:nvPr userDrawn="1"/>
        </p:nvPicPr>
        <p:blipFill>
          <a:blip r:embed="rId3"/>
          <a:stretch>
            <a:fillRect/>
          </a:stretch>
        </p:blipFill>
        <p:spPr>
          <a:xfrm>
            <a:off x="9873010" y="443333"/>
            <a:ext cx="2133131" cy="458258"/>
          </a:xfrm>
          <a:prstGeom prst="rect">
            <a:avLst/>
          </a:prstGeom>
        </p:spPr>
      </p:pic>
    </p:spTree>
    <p:extLst>
      <p:ext uri="{BB962C8B-B14F-4D97-AF65-F5344CB8AC3E}">
        <p14:creationId xmlns:p14="http://schemas.microsoft.com/office/powerpoint/2010/main" val="214708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lthcar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695940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nking &amp;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7" name="Group 6"/>
          <p:cNvGrpSpPr/>
          <p:nvPr userDrawn="1"/>
        </p:nvGrpSpPr>
        <p:grpSpPr>
          <a:xfrm>
            <a:off x="9870766" y="444080"/>
            <a:ext cx="2127249" cy="455612"/>
            <a:chOff x="9759951" y="481013"/>
            <a:chExt cx="2127249" cy="455612"/>
          </a:xfrm>
        </p:grpSpPr>
        <p:sp>
          <p:nvSpPr>
            <p:cNvPr id="8"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9" name="Group 8"/>
            <p:cNvGrpSpPr/>
            <p:nvPr userDrawn="1"/>
          </p:nvGrpSpPr>
          <p:grpSpPr>
            <a:xfrm>
              <a:off x="10352088" y="552450"/>
              <a:ext cx="1535112" cy="296862"/>
              <a:chOff x="10352088" y="552450"/>
              <a:chExt cx="1535112" cy="296862"/>
            </a:xfrm>
            <a:solidFill>
              <a:schemeClr val="bg1"/>
            </a:solidFill>
          </p:grpSpPr>
          <p:sp>
            <p:nvSpPr>
              <p:cNvPr id="14"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5"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6"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7"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8"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9"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0"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1"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22"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10"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1"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2"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13"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6"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7"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782832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iscrete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1996520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Government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Rectangle 23"/>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1"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2"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2429283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tail &amp; CPG Tit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1" name="Rectangle 20"/>
          <p:cNvSpPr/>
          <p:nvPr userDrawn="1"/>
        </p:nvSpPr>
        <p:spPr bwMode="auto">
          <a:xfrm rot="16200000">
            <a:off x="2714520" y="-2727430"/>
            <a:ext cx="6994525" cy="12449385"/>
          </a:xfrm>
          <a:prstGeom prst="rect">
            <a:avLst/>
          </a:prstGeom>
          <a:gradFill>
            <a:gsLst>
              <a:gs pos="0">
                <a:srgbClr val="000000">
                  <a:alpha val="16000"/>
                </a:srgbClr>
              </a:gs>
              <a:gs pos="26000">
                <a:srgbClr val="000000">
                  <a:alpha val="25000"/>
                </a:srgbClr>
              </a:gs>
              <a:gs pos="62000">
                <a:srgbClr val="00000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userDrawn="1"/>
        </p:nvGrpSpPr>
        <p:grpSpPr>
          <a:xfrm>
            <a:off x="9870766" y="444080"/>
            <a:ext cx="2127249" cy="455612"/>
            <a:chOff x="9759951" y="481013"/>
            <a:chExt cx="2127249" cy="455612"/>
          </a:xfrm>
        </p:grpSpPr>
        <p:sp>
          <p:nvSpPr>
            <p:cNvPr id="31" name="AutoShape 3"/>
            <p:cNvSpPr>
              <a:spLocks noChangeAspect="1" noChangeArrowheads="1" noTextEdit="1"/>
            </p:cNvSpPr>
            <p:nvPr userDrawn="1"/>
          </p:nvSpPr>
          <p:spPr bwMode="auto">
            <a:xfrm>
              <a:off x="9761538" y="481013"/>
              <a:ext cx="2125662"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nvGrpSpPr>
            <p:cNvPr id="32" name="Group 31"/>
            <p:cNvGrpSpPr/>
            <p:nvPr userDrawn="1"/>
          </p:nvGrpSpPr>
          <p:grpSpPr>
            <a:xfrm>
              <a:off x="10352088" y="552450"/>
              <a:ext cx="1535112" cy="296862"/>
              <a:chOff x="10352088" y="552450"/>
              <a:chExt cx="1535112" cy="296862"/>
            </a:xfrm>
            <a:solidFill>
              <a:schemeClr val="bg1"/>
            </a:solidFill>
          </p:grpSpPr>
          <p:sp>
            <p:nvSpPr>
              <p:cNvPr id="37" name="Freeform 5"/>
              <p:cNvSpPr>
                <a:spLocks/>
              </p:cNvSpPr>
              <p:nvPr userDrawn="1"/>
            </p:nvSpPr>
            <p:spPr bwMode="auto">
              <a:xfrm>
                <a:off x="10352088" y="571500"/>
                <a:ext cx="293687" cy="273050"/>
              </a:xfrm>
              <a:custGeom>
                <a:avLst/>
                <a:gdLst>
                  <a:gd name="T0" fmla="*/ 118 w 218"/>
                  <a:gd name="T1" fmla="*/ 126 h 201"/>
                  <a:gd name="T2" fmla="*/ 109 w 218"/>
                  <a:gd name="T3" fmla="*/ 153 h 201"/>
                  <a:gd name="T4" fmla="*/ 108 w 218"/>
                  <a:gd name="T5" fmla="*/ 153 h 201"/>
                  <a:gd name="T6" fmla="*/ 100 w 218"/>
                  <a:gd name="T7" fmla="*/ 127 h 201"/>
                  <a:gd name="T8" fmla="*/ 49 w 218"/>
                  <a:gd name="T9" fmla="*/ 0 h 201"/>
                  <a:gd name="T10" fmla="*/ 0 w 218"/>
                  <a:gd name="T11" fmla="*/ 0 h 201"/>
                  <a:gd name="T12" fmla="*/ 0 w 218"/>
                  <a:gd name="T13" fmla="*/ 201 h 201"/>
                  <a:gd name="T14" fmla="*/ 32 w 218"/>
                  <a:gd name="T15" fmla="*/ 201 h 201"/>
                  <a:gd name="T16" fmla="*/ 32 w 218"/>
                  <a:gd name="T17" fmla="*/ 77 h 201"/>
                  <a:gd name="T18" fmla="*/ 32 w 218"/>
                  <a:gd name="T19" fmla="*/ 50 h 201"/>
                  <a:gd name="T20" fmla="*/ 31 w 218"/>
                  <a:gd name="T21" fmla="*/ 37 h 201"/>
                  <a:gd name="T22" fmla="*/ 32 w 218"/>
                  <a:gd name="T23" fmla="*/ 37 h 201"/>
                  <a:gd name="T24" fmla="*/ 36 w 218"/>
                  <a:gd name="T25" fmla="*/ 54 h 201"/>
                  <a:gd name="T26" fmla="*/ 97 w 218"/>
                  <a:gd name="T27" fmla="*/ 201 h 201"/>
                  <a:gd name="T28" fmla="*/ 120 w 218"/>
                  <a:gd name="T29" fmla="*/ 201 h 201"/>
                  <a:gd name="T30" fmla="*/ 180 w 218"/>
                  <a:gd name="T31" fmla="*/ 53 h 201"/>
                  <a:gd name="T32" fmla="*/ 184 w 218"/>
                  <a:gd name="T33" fmla="*/ 37 h 201"/>
                  <a:gd name="T34" fmla="*/ 185 w 218"/>
                  <a:gd name="T35" fmla="*/ 37 h 201"/>
                  <a:gd name="T36" fmla="*/ 183 w 218"/>
                  <a:gd name="T37" fmla="*/ 73 h 201"/>
                  <a:gd name="T38" fmla="*/ 183 w 218"/>
                  <a:gd name="T39" fmla="*/ 201 h 201"/>
                  <a:gd name="T40" fmla="*/ 218 w 218"/>
                  <a:gd name="T41" fmla="*/ 201 h 201"/>
                  <a:gd name="T42" fmla="*/ 218 w 218"/>
                  <a:gd name="T43" fmla="*/ 0 h 201"/>
                  <a:gd name="T44" fmla="*/ 170 w 218"/>
                  <a:gd name="T45" fmla="*/ 0 h 201"/>
                  <a:gd name="T46" fmla="*/ 118 w 218"/>
                  <a:gd name="T47" fmla="*/ 12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8" h="201">
                    <a:moveTo>
                      <a:pt x="118" y="126"/>
                    </a:moveTo>
                    <a:cubicBezTo>
                      <a:pt x="109" y="153"/>
                      <a:pt x="109" y="153"/>
                      <a:pt x="109" y="153"/>
                    </a:cubicBezTo>
                    <a:cubicBezTo>
                      <a:pt x="108" y="153"/>
                      <a:pt x="108" y="153"/>
                      <a:pt x="108" y="153"/>
                    </a:cubicBezTo>
                    <a:cubicBezTo>
                      <a:pt x="107" y="147"/>
                      <a:pt x="104" y="138"/>
                      <a:pt x="100" y="127"/>
                    </a:cubicBezTo>
                    <a:cubicBezTo>
                      <a:pt x="49" y="0"/>
                      <a:pt x="49" y="0"/>
                      <a:pt x="49" y="0"/>
                    </a:cubicBezTo>
                    <a:cubicBezTo>
                      <a:pt x="0" y="0"/>
                      <a:pt x="0" y="0"/>
                      <a:pt x="0" y="0"/>
                    </a:cubicBezTo>
                    <a:cubicBezTo>
                      <a:pt x="0" y="201"/>
                      <a:pt x="0" y="201"/>
                      <a:pt x="0" y="201"/>
                    </a:cubicBezTo>
                    <a:cubicBezTo>
                      <a:pt x="32" y="201"/>
                      <a:pt x="32" y="201"/>
                      <a:pt x="32" y="201"/>
                    </a:cubicBezTo>
                    <a:cubicBezTo>
                      <a:pt x="32" y="77"/>
                      <a:pt x="32" y="77"/>
                      <a:pt x="32" y="77"/>
                    </a:cubicBezTo>
                    <a:cubicBezTo>
                      <a:pt x="32" y="70"/>
                      <a:pt x="32" y="61"/>
                      <a:pt x="32" y="50"/>
                    </a:cubicBezTo>
                    <a:cubicBezTo>
                      <a:pt x="32" y="45"/>
                      <a:pt x="31" y="40"/>
                      <a:pt x="31" y="37"/>
                    </a:cubicBezTo>
                    <a:cubicBezTo>
                      <a:pt x="32" y="37"/>
                      <a:pt x="32" y="37"/>
                      <a:pt x="32" y="37"/>
                    </a:cubicBezTo>
                    <a:cubicBezTo>
                      <a:pt x="33" y="45"/>
                      <a:pt x="35" y="50"/>
                      <a:pt x="36" y="54"/>
                    </a:cubicBezTo>
                    <a:cubicBezTo>
                      <a:pt x="97" y="201"/>
                      <a:pt x="97" y="201"/>
                      <a:pt x="97" y="201"/>
                    </a:cubicBezTo>
                    <a:cubicBezTo>
                      <a:pt x="120" y="201"/>
                      <a:pt x="120" y="201"/>
                      <a:pt x="120" y="201"/>
                    </a:cubicBezTo>
                    <a:cubicBezTo>
                      <a:pt x="180" y="53"/>
                      <a:pt x="180" y="53"/>
                      <a:pt x="180" y="53"/>
                    </a:cubicBezTo>
                    <a:cubicBezTo>
                      <a:pt x="181" y="50"/>
                      <a:pt x="183" y="43"/>
                      <a:pt x="184" y="37"/>
                    </a:cubicBezTo>
                    <a:cubicBezTo>
                      <a:pt x="185" y="37"/>
                      <a:pt x="185" y="37"/>
                      <a:pt x="185" y="37"/>
                    </a:cubicBezTo>
                    <a:cubicBezTo>
                      <a:pt x="184" y="52"/>
                      <a:pt x="183" y="65"/>
                      <a:pt x="183" y="73"/>
                    </a:cubicBezTo>
                    <a:cubicBezTo>
                      <a:pt x="183" y="201"/>
                      <a:pt x="183" y="201"/>
                      <a:pt x="183" y="201"/>
                    </a:cubicBezTo>
                    <a:cubicBezTo>
                      <a:pt x="218" y="201"/>
                      <a:pt x="218" y="201"/>
                      <a:pt x="218" y="201"/>
                    </a:cubicBezTo>
                    <a:cubicBezTo>
                      <a:pt x="218" y="0"/>
                      <a:pt x="218" y="0"/>
                      <a:pt x="218" y="0"/>
                    </a:cubicBezTo>
                    <a:cubicBezTo>
                      <a:pt x="170" y="0"/>
                      <a:pt x="170" y="0"/>
                      <a:pt x="170" y="0"/>
                    </a:cubicBezTo>
                    <a:lnTo>
                      <a:pt x="118" y="1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8" name="Rectangle 6"/>
              <p:cNvSpPr>
                <a:spLocks noChangeArrowheads="1"/>
              </p:cNvSpPr>
              <p:nvPr userDrawn="1"/>
            </p:nvSpPr>
            <p:spPr bwMode="auto">
              <a:xfrm>
                <a:off x="10688638" y="649288"/>
                <a:ext cx="46037" cy="1952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9" name="Freeform 7"/>
              <p:cNvSpPr>
                <a:spLocks/>
              </p:cNvSpPr>
              <p:nvPr userDrawn="1"/>
            </p:nvSpPr>
            <p:spPr bwMode="auto">
              <a:xfrm>
                <a:off x="10685463" y="566738"/>
                <a:ext cx="53975" cy="52387"/>
              </a:xfrm>
              <a:custGeom>
                <a:avLst/>
                <a:gdLst>
                  <a:gd name="T0" fmla="*/ 21 w 41"/>
                  <a:gd name="T1" fmla="*/ 0 h 39"/>
                  <a:gd name="T2" fmla="*/ 6 w 41"/>
                  <a:gd name="T3" fmla="*/ 5 h 39"/>
                  <a:gd name="T4" fmla="*/ 0 w 41"/>
                  <a:gd name="T5" fmla="*/ 19 h 39"/>
                  <a:gd name="T6" fmla="*/ 6 w 41"/>
                  <a:gd name="T7" fmla="*/ 33 h 39"/>
                  <a:gd name="T8" fmla="*/ 21 w 41"/>
                  <a:gd name="T9" fmla="*/ 39 h 39"/>
                  <a:gd name="T10" fmla="*/ 35 w 41"/>
                  <a:gd name="T11" fmla="*/ 33 h 39"/>
                  <a:gd name="T12" fmla="*/ 41 w 41"/>
                  <a:gd name="T13" fmla="*/ 19 h 39"/>
                  <a:gd name="T14" fmla="*/ 35 w 41"/>
                  <a:gd name="T15" fmla="*/ 5 h 39"/>
                  <a:gd name="T16" fmla="*/ 21 w 41"/>
                  <a:gd name="T17"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9">
                    <a:moveTo>
                      <a:pt x="21" y="0"/>
                    </a:moveTo>
                    <a:cubicBezTo>
                      <a:pt x="15" y="0"/>
                      <a:pt x="10" y="2"/>
                      <a:pt x="6" y="5"/>
                    </a:cubicBezTo>
                    <a:cubicBezTo>
                      <a:pt x="2" y="9"/>
                      <a:pt x="0" y="14"/>
                      <a:pt x="0" y="19"/>
                    </a:cubicBezTo>
                    <a:cubicBezTo>
                      <a:pt x="0" y="25"/>
                      <a:pt x="2" y="30"/>
                      <a:pt x="6" y="33"/>
                    </a:cubicBezTo>
                    <a:cubicBezTo>
                      <a:pt x="10" y="37"/>
                      <a:pt x="15" y="39"/>
                      <a:pt x="21" y="39"/>
                    </a:cubicBezTo>
                    <a:cubicBezTo>
                      <a:pt x="26" y="39"/>
                      <a:pt x="31" y="37"/>
                      <a:pt x="35" y="33"/>
                    </a:cubicBezTo>
                    <a:cubicBezTo>
                      <a:pt x="39" y="30"/>
                      <a:pt x="41" y="25"/>
                      <a:pt x="41" y="19"/>
                    </a:cubicBezTo>
                    <a:cubicBezTo>
                      <a:pt x="41" y="14"/>
                      <a:pt x="39" y="9"/>
                      <a:pt x="35" y="5"/>
                    </a:cubicBezTo>
                    <a:cubicBezTo>
                      <a:pt x="31" y="1"/>
                      <a:pt x="27" y="0"/>
                      <a:pt x="2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0" name="Freeform 8"/>
              <p:cNvSpPr>
                <a:spLocks/>
              </p:cNvSpPr>
              <p:nvPr userDrawn="1"/>
            </p:nvSpPr>
            <p:spPr bwMode="auto">
              <a:xfrm>
                <a:off x="10766425" y="644525"/>
                <a:ext cx="153987" cy="204787"/>
              </a:xfrm>
              <a:custGeom>
                <a:avLst/>
                <a:gdLst>
                  <a:gd name="T0" fmla="*/ 97 w 114"/>
                  <a:gd name="T1" fmla="*/ 2 h 152"/>
                  <a:gd name="T2" fmla="*/ 78 w 114"/>
                  <a:gd name="T3" fmla="*/ 0 h 152"/>
                  <a:gd name="T4" fmla="*/ 37 w 114"/>
                  <a:gd name="T5" fmla="*/ 10 h 152"/>
                  <a:gd name="T6" fmla="*/ 10 w 114"/>
                  <a:gd name="T7" fmla="*/ 38 h 152"/>
                  <a:gd name="T8" fmla="*/ 0 w 114"/>
                  <a:gd name="T9" fmla="*/ 80 h 152"/>
                  <a:gd name="T10" fmla="*/ 10 w 114"/>
                  <a:gd name="T11" fmla="*/ 117 h 152"/>
                  <a:gd name="T12" fmla="*/ 35 w 114"/>
                  <a:gd name="T13" fmla="*/ 143 h 152"/>
                  <a:gd name="T14" fmla="*/ 72 w 114"/>
                  <a:gd name="T15" fmla="*/ 152 h 152"/>
                  <a:gd name="T16" fmla="*/ 113 w 114"/>
                  <a:gd name="T17" fmla="*/ 142 h 152"/>
                  <a:gd name="T18" fmla="*/ 114 w 114"/>
                  <a:gd name="T19" fmla="*/ 142 h 152"/>
                  <a:gd name="T20" fmla="*/ 114 w 114"/>
                  <a:gd name="T21" fmla="*/ 111 h 152"/>
                  <a:gd name="T22" fmla="*/ 112 w 114"/>
                  <a:gd name="T23" fmla="*/ 112 h 152"/>
                  <a:gd name="T24" fmla="*/ 95 w 114"/>
                  <a:gd name="T25" fmla="*/ 121 h 152"/>
                  <a:gd name="T26" fmla="*/ 79 w 114"/>
                  <a:gd name="T27" fmla="*/ 124 h 152"/>
                  <a:gd name="T28" fmla="*/ 47 w 114"/>
                  <a:gd name="T29" fmla="*/ 112 h 152"/>
                  <a:gd name="T30" fmla="*/ 35 w 114"/>
                  <a:gd name="T31" fmla="*/ 77 h 152"/>
                  <a:gd name="T32" fmla="*/ 48 w 114"/>
                  <a:gd name="T33" fmla="*/ 42 h 152"/>
                  <a:gd name="T34" fmla="*/ 80 w 114"/>
                  <a:gd name="T35" fmla="*/ 29 h 152"/>
                  <a:gd name="T36" fmla="*/ 112 w 114"/>
                  <a:gd name="T37" fmla="*/ 40 h 152"/>
                  <a:gd name="T38" fmla="*/ 114 w 114"/>
                  <a:gd name="T39" fmla="*/ 41 h 152"/>
                  <a:gd name="T40" fmla="*/ 114 w 114"/>
                  <a:gd name="T41" fmla="*/ 8 h 152"/>
                  <a:gd name="T42" fmla="*/ 113 w 114"/>
                  <a:gd name="T43" fmla="*/ 8 h 152"/>
                  <a:gd name="T44" fmla="*/ 97 w 114"/>
                  <a:gd name="T45" fmla="*/ 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4" h="152">
                    <a:moveTo>
                      <a:pt x="97" y="2"/>
                    </a:moveTo>
                    <a:cubicBezTo>
                      <a:pt x="90" y="1"/>
                      <a:pt x="84" y="0"/>
                      <a:pt x="78" y="0"/>
                    </a:cubicBezTo>
                    <a:cubicBezTo>
                      <a:pt x="62" y="0"/>
                      <a:pt x="48" y="4"/>
                      <a:pt x="37" y="10"/>
                    </a:cubicBezTo>
                    <a:cubicBezTo>
                      <a:pt x="25" y="17"/>
                      <a:pt x="16" y="26"/>
                      <a:pt x="10" y="38"/>
                    </a:cubicBezTo>
                    <a:cubicBezTo>
                      <a:pt x="3" y="50"/>
                      <a:pt x="0" y="64"/>
                      <a:pt x="0" y="80"/>
                    </a:cubicBezTo>
                    <a:cubicBezTo>
                      <a:pt x="0" y="94"/>
                      <a:pt x="4" y="106"/>
                      <a:pt x="10" y="117"/>
                    </a:cubicBezTo>
                    <a:cubicBezTo>
                      <a:pt x="16" y="128"/>
                      <a:pt x="24" y="137"/>
                      <a:pt x="35" y="143"/>
                    </a:cubicBezTo>
                    <a:cubicBezTo>
                      <a:pt x="46" y="149"/>
                      <a:pt x="58" y="152"/>
                      <a:pt x="72" y="152"/>
                    </a:cubicBezTo>
                    <a:cubicBezTo>
                      <a:pt x="88" y="152"/>
                      <a:pt x="102" y="149"/>
                      <a:pt x="113" y="142"/>
                    </a:cubicBezTo>
                    <a:cubicBezTo>
                      <a:pt x="114" y="142"/>
                      <a:pt x="114" y="142"/>
                      <a:pt x="114" y="142"/>
                    </a:cubicBezTo>
                    <a:cubicBezTo>
                      <a:pt x="114" y="111"/>
                      <a:pt x="114" y="111"/>
                      <a:pt x="114" y="111"/>
                    </a:cubicBezTo>
                    <a:cubicBezTo>
                      <a:pt x="112" y="112"/>
                      <a:pt x="112" y="112"/>
                      <a:pt x="112" y="112"/>
                    </a:cubicBezTo>
                    <a:cubicBezTo>
                      <a:pt x="107" y="116"/>
                      <a:pt x="101" y="118"/>
                      <a:pt x="95" y="121"/>
                    </a:cubicBezTo>
                    <a:cubicBezTo>
                      <a:pt x="89" y="123"/>
                      <a:pt x="84" y="124"/>
                      <a:pt x="79" y="124"/>
                    </a:cubicBezTo>
                    <a:cubicBezTo>
                      <a:pt x="66" y="124"/>
                      <a:pt x="55" y="120"/>
                      <a:pt x="47" y="112"/>
                    </a:cubicBezTo>
                    <a:cubicBezTo>
                      <a:pt x="39" y="103"/>
                      <a:pt x="35" y="92"/>
                      <a:pt x="35" y="77"/>
                    </a:cubicBezTo>
                    <a:cubicBezTo>
                      <a:pt x="35" y="62"/>
                      <a:pt x="39" y="51"/>
                      <a:pt x="48" y="42"/>
                    </a:cubicBezTo>
                    <a:cubicBezTo>
                      <a:pt x="56" y="33"/>
                      <a:pt x="66" y="29"/>
                      <a:pt x="80" y="29"/>
                    </a:cubicBezTo>
                    <a:cubicBezTo>
                      <a:pt x="91" y="29"/>
                      <a:pt x="102" y="32"/>
                      <a:pt x="112" y="40"/>
                    </a:cubicBezTo>
                    <a:cubicBezTo>
                      <a:pt x="114" y="41"/>
                      <a:pt x="114" y="41"/>
                      <a:pt x="114" y="41"/>
                    </a:cubicBezTo>
                    <a:cubicBezTo>
                      <a:pt x="114" y="8"/>
                      <a:pt x="114" y="8"/>
                      <a:pt x="114" y="8"/>
                    </a:cubicBezTo>
                    <a:cubicBezTo>
                      <a:pt x="113" y="8"/>
                      <a:pt x="113" y="8"/>
                      <a:pt x="113" y="8"/>
                    </a:cubicBezTo>
                    <a:cubicBezTo>
                      <a:pt x="108" y="6"/>
                      <a:pt x="103" y="4"/>
                      <a:pt x="9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1" name="Freeform 9"/>
              <p:cNvSpPr>
                <a:spLocks/>
              </p:cNvSpPr>
              <p:nvPr userDrawn="1"/>
            </p:nvSpPr>
            <p:spPr bwMode="auto">
              <a:xfrm>
                <a:off x="10953750" y="646113"/>
                <a:ext cx="114300" cy="198437"/>
              </a:xfrm>
              <a:custGeom>
                <a:avLst/>
                <a:gdLst>
                  <a:gd name="T0" fmla="*/ 71 w 85"/>
                  <a:gd name="T1" fmla="*/ 0 h 146"/>
                  <a:gd name="T2" fmla="*/ 48 w 85"/>
                  <a:gd name="T3" fmla="*/ 8 h 146"/>
                  <a:gd name="T4" fmla="*/ 35 w 85"/>
                  <a:gd name="T5" fmla="*/ 27 h 146"/>
                  <a:gd name="T6" fmla="*/ 34 w 85"/>
                  <a:gd name="T7" fmla="*/ 27 h 146"/>
                  <a:gd name="T8" fmla="*/ 34 w 85"/>
                  <a:gd name="T9" fmla="*/ 2 h 146"/>
                  <a:gd name="T10" fmla="*/ 0 w 85"/>
                  <a:gd name="T11" fmla="*/ 2 h 146"/>
                  <a:gd name="T12" fmla="*/ 0 w 85"/>
                  <a:gd name="T13" fmla="*/ 146 h 146"/>
                  <a:gd name="T14" fmla="*/ 34 w 85"/>
                  <a:gd name="T15" fmla="*/ 146 h 146"/>
                  <a:gd name="T16" fmla="*/ 34 w 85"/>
                  <a:gd name="T17" fmla="*/ 72 h 146"/>
                  <a:gd name="T18" fmla="*/ 43 w 85"/>
                  <a:gd name="T19" fmla="*/ 42 h 146"/>
                  <a:gd name="T20" fmla="*/ 65 w 85"/>
                  <a:gd name="T21" fmla="*/ 30 h 146"/>
                  <a:gd name="T22" fmla="*/ 75 w 85"/>
                  <a:gd name="T23" fmla="*/ 32 h 146"/>
                  <a:gd name="T24" fmla="*/ 83 w 85"/>
                  <a:gd name="T25" fmla="*/ 35 h 146"/>
                  <a:gd name="T26" fmla="*/ 85 w 85"/>
                  <a:gd name="T27" fmla="*/ 36 h 146"/>
                  <a:gd name="T28" fmla="*/ 85 w 85"/>
                  <a:gd name="T29" fmla="*/ 2 h 146"/>
                  <a:gd name="T30" fmla="*/ 84 w 85"/>
                  <a:gd name="T31" fmla="*/ 1 h 146"/>
                  <a:gd name="T32" fmla="*/ 71 w 85"/>
                  <a:gd name="T33"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5" h="146">
                    <a:moveTo>
                      <a:pt x="71" y="0"/>
                    </a:moveTo>
                    <a:cubicBezTo>
                      <a:pt x="62" y="0"/>
                      <a:pt x="55" y="2"/>
                      <a:pt x="48" y="8"/>
                    </a:cubicBezTo>
                    <a:cubicBezTo>
                      <a:pt x="42" y="12"/>
                      <a:pt x="38" y="19"/>
                      <a:pt x="35" y="27"/>
                    </a:cubicBezTo>
                    <a:cubicBezTo>
                      <a:pt x="34" y="27"/>
                      <a:pt x="34" y="27"/>
                      <a:pt x="34" y="27"/>
                    </a:cubicBezTo>
                    <a:cubicBezTo>
                      <a:pt x="34" y="2"/>
                      <a:pt x="34" y="2"/>
                      <a:pt x="34" y="2"/>
                    </a:cubicBezTo>
                    <a:cubicBezTo>
                      <a:pt x="0" y="2"/>
                      <a:pt x="0" y="2"/>
                      <a:pt x="0" y="2"/>
                    </a:cubicBezTo>
                    <a:cubicBezTo>
                      <a:pt x="0" y="146"/>
                      <a:pt x="0" y="146"/>
                      <a:pt x="0" y="146"/>
                    </a:cubicBezTo>
                    <a:cubicBezTo>
                      <a:pt x="34" y="146"/>
                      <a:pt x="34" y="146"/>
                      <a:pt x="34" y="146"/>
                    </a:cubicBezTo>
                    <a:cubicBezTo>
                      <a:pt x="34" y="72"/>
                      <a:pt x="34" y="72"/>
                      <a:pt x="34" y="72"/>
                    </a:cubicBezTo>
                    <a:cubicBezTo>
                      <a:pt x="34" y="60"/>
                      <a:pt x="37" y="50"/>
                      <a:pt x="43" y="42"/>
                    </a:cubicBezTo>
                    <a:cubicBezTo>
                      <a:pt x="48" y="34"/>
                      <a:pt x="56" y="30"/>
                      <a:pt x="65" y="30"/>
                    </a:cubicBezTo>
                    <a:cubicBezTo>
                      <a:pt x="68" y="30"/>
                      <a:pt x="71" y="30"/>
                      <a:pt x="75" y="32"/>
                    </a:cubicBezTo>
                    <a:cubicBezTo>
                      <a:pt x="79" y="32"/>
                      <a:pt x="82" y="34"/>
                      <a:pt x="83" y="35"/>
                    </a:cubicBezTo>
                    <a:cubicBezTo>
                      <a:pt x="85" y="36"/>
                      <a:pt x="85" y="36"/>
                      <a:pt x="85" y="36"/>
                    </a:cubicBezTo>
                    <a:cubicBezTo>
                      <a:pt x="85" y="2"/>
                      <a:pt x="85" y="2"/>
                      <a:pt x="85" y="2"/>
                    </a:cubicBezTo>
                    <a:cubicBezTo>
                      <a:pt x="84" y="1"/>
                      <a:pt x="84" y="1"/>
                      <a:pt x="84" y="1"/>
                    </a:cubicBezTo>
                    <a:cubicBezTo>
                      <a:pt x="81" y="0"/>
                      <a:pt x="76" y="0"/>
                      <a:pt x="7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2" name="Freeform 10"/>
              <p:cNvSpPr>
                <a:spLocks noEditPoints="1"/>
              </p:cNvSpPr>
              <p:nvPr userDrawn="1"/>
            </p:nvSpPr>
            <p:spPr bwMode="auto">
              <a:xfrm>
                <a:off x="11069638" y="644525"/>
                <a:ext cx="200025"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6 w 149"/>
                  <a:gd name="T21" fmla="*/ 124 h 152"/>
                  <a:gd name="T22" fmla="*/ 46 w 149"/>
                  <a:gd name="T23" fmla="*/ 111 h 152"/>
                  <a:gd name="T24" fmla="*/ 36 w 149"/>
                  <a:gd name="T25" fmla="*/ 76 h 152"/>
                  <a:gd name="T26" fmla="*/ 46 w 149"/>
                  <a:gd name="T27" fmla="*/ 41 h 152"/>
                  <a:gd name="T28" fmla="*/ 75 w 149"/>
                  <a:gd name="T29" fmla="*/ 28 h 152"/>
                  <a:gd name="T30" fmla="*/ 104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8" y="120"/>
                      <a:pt x="88" y="124"/>
                      <a:pt x="76" y="124"/>
                    </a:cubicBezTo>
                    <a:cubicBezTo>
                      <a:pt x="63" y="124"/>
                      <a:pt x="53" y="120"/>
                      <a:pt x="46" y="111"/>
                    </a:cubicBezTo>
                    <a:cubicBezTo>
                      <a:pt x="40" y="103"/>
                      <a:pt x="36" y="91"/>
                      <a:pt x="36" y="76"/>
                    </a:cubicBezTo>
                    <a:cubicBezTo>
                      <a:pt x="36" y="61"/>
                      <a:pt x="40" y="49"/>
                      <a:pt x="46" y="41"/>
                    </a:cubicBezTo>
                    <a:cubicBezTo>
                      <a:pt x="53" y="32"/>
                      <a:pt x="63" y="28"/>
                      <a:pt x="75" y="28"/>
                    </a:cubicBezTo>
                    <a:cubicBezTo>
                      <a:pt x="87" y="28"/>
                      <a:pt x="97" y="32"/>
                      <a:pt x="104" y="40"/>
                    </a:cubicBezTo>
                    <a:cubicBezTo>
                      <a:pt x="110" y="48"/>
                      <a:pt x="114" y="60"/>
                      <a:pt x="114" y="76"/>
                    </a:cubicBezTo>
                    <a:cubicBezTo>
                      <a:pt x="114"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3" name="Freeform 11"/>
              <p:cNvSpPr>
                <a:spLocks/>
              </p:cNvSpPr>
              <p:nvPr userDrawn="1"/>
            </p:nvSpPr>
            <p:spPr bwMode="auto">
              <a:xfrm>
                <a:off x="11291888" y="644525"/>
                <a:ext cx="130175" cy="204787"/>
              </a:xfrm>
              <a:custGeom>
                <a:avLst/>
                <a:gdLst>
                  <a:gd name="T0" fmla="*/ 59 w 96"/>
                  <a:gd name="T1" fmla="*/ 64 h 152"/>
                  <a:gd name="T2" fmla="*/ 39 w 96"/>
                  <a:gd name="T3" fmla="*/ 53 h 152"/>
                  <a:gd name="T4" fmla="*/ 35 w 96"/>
                  <a:gd name="T5" fmla="*/ 42 h 152"/>
                  <a:gd name="T6" fmla="*/ 40 w 96"/>
                  <a:gd name="T7" fmla="*/ 31 h 152"/>
                  <a:gd name="T8" fmla="*/ 55 w 96"/>
                  <a:gd name="T9" fmla="*/ 27 h 152"/>
                  <a:gd name="T10" fmla="*/ 72 w 96"/>
                  <a:gd name="T11" fmla="*/ 30 h 152"/>
                  <a:gd name="T12" fmla="*/ 87 w 96"/>
                  <a:gd name="T13" fmla="*/ 37 h 152"/>
                  <a:gd name="T14" fmla="*/ 89 w 96"/>
                  <a:gd name="T15" fmla="*/ 38 h 152"/>
                  <a:gd name="T16" fmla="*/ 89 w 96"/>
                  <a:gd name="T17" fmla="*/ 6 h 152"/>
                  <a:gd name="T18" fmla="*/ 89 w 96"/>
                  <a:gd name="T19" fmla="*/ 6 h 152"/>
                  <a:gd name="T20" fmla="*/ 73 w 96"/>
                  <a:gd name="T21" fmla="*/ 2 h 152"/>
                  <a:gd name="T22" fmla="*/ 56 w 96"/>
                  <a:gd name="T23" fmla="*/ 0 h 152"/>
                  <a:gd name="T24" fmla="*/ 16 w 96"/>
                  <a:gd name="T25" fmla="*/ 12 h 152"/>
                  <a:gd name="T26" fmla="*/ 1 w 96"/>
                  <a:gd name="T27" fmla="*/ 44 h 152"/>
                  <a:gd name="T28" fmla="*/ 4 w 96"/>
                  <a:gd name="T29" fmla="*/ 62 h 152"/>
                  <a:gd name="T30" fmla="*/ 14 w 96"/>
                  <a:gd name="T31" fmla="*/ 76 h 152"/>
                  <a:gd name="T32" fmla="*/ 35 w 96"/>
                  <a:gd name="T33" fmla="*/ 88 h 152"/>
                  <a:gd name="T34" fmla="*/ 52 w 96"/>
                  <a:gd name="T35" fmla="*/ 96 h 152"/>
                  <a:gd name="T36" fmla="*/ 60 w 96"/>
                  <a:gd name="T37" fmla="*/ 102 h 152"/>
                  <a:gd name="T38" fmla="*/ 62 w 96"/>
                  <a:gd name="T39" fmla="*/ 110 h 152"/>
                  <a:gd name="T40" fmla="*/ 39 w 96"/>
                  <a:gd name="T41" fmla="*/ 124 h 152"/>
                  <a:gd name="T42" fmla="*/ 21 w 96"/>
                  <a:gd name="T43" fmla="*/ 121 h 152"/>
                  <a:gd name="T44" fmla="*/ 1 w 96"/>
                  <a:gd name="T45" fmla="*/ 111 h 152"/>
                  <a:gd name="T46" fmla="*/ 0 w 96"/>
                  <a:gd name="T47" fmla="*/ 110 h 152"/>
                  <a:gd name="T48" fmla="*/ 0 w 96"/>
                  <a:gd name="T49" fmla="*/ 143 h 152"/>
                  <a:gd name="T50" fmla="*/ 0 w 96"/>
                  <a:gd name="T51" fmla="*/ 144 h 152"/>
                  <a:gd name="T52" fmla="*/ 19 w 96"/>
                  <a:gd name="T53" fmla="*/ 149 h 152"/>
                  <a:gd name="T54" fmla="*/ 38 w 96"/>
                  <a:gd name="T55" fmla="*/ 152 h 152"/>
                  <a:gd name="T56" fmla="*/ 80 w 96"/>
                  <a:gd name="T57" fmla="*/ 139 h 152"/>
                  <a:gd name="T58" fmla="*/ 96 w 96"/>
                  <a:gd name="T59" fmla="*/ 106 h 152"/>
                  <a:gd name="T60" fmla="*/ 87 w 96"/>
                  <a:gd name="T61" fmla="*/ 82 h 152"/>
                  <a:gd name="T62" fmla="*/ 59 w 96"/>
                  <a:gd name="T63" fmla="*/ 64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52">
                    <a:moveTo>
                      <a:pt x="59" y="64"/>
                    </a:moveTo>
                    <a:cubicBezTo>
                      <a:pt x="48" y="59"/>
                      <a:pt x="41" y="56"/>
                      <a:pt x="39" y="53"/>
                    </a:cubicBezTo>
                    <a:cubicBezTo>
                      <a:pt x="36" y="50"/>
                      <a:pt x="35" y="46"/>
                      <a:pt x="35" y="42"/>
                    </a:cubicBezTo>
                    <a:cubicBezTo>
                      <a:pt x="35" y="37"/>
                      <a:pt x="36" y="34"/>
                      <a:pt x="40" y="31"/>
                    </a:cubicBezTo>
                    <a:cubicBezTo>
                      <a:pt x="43" y="28"/>
                      <a:pt x="48" y="27"/>
                      <a:pt x="55" y="27"/>
                    </a:cubicBezTo>
                    <a:cubicBezTo>
                      <a:pt x="60" y="27"/>
                      <a:pt x="66" y="28"/>
                      <a:pt x="72" y="30"/>
                    </a:cubicBezTo>
                    <a:cubicBezTo>
                      <a:pt x="78" y="32"/>
                      <a:pt x="83" y="34"/>
                      <a:pt x="87" y="37"/>
                    </a:cubicBezTo>
                    <a:cubicBezTo>
                      <a:pt x="89" y="38"/>
                      <a:pt x="89" y="38"/>
                      <a:pt x="89" y="38"/>
                    </a:cubicBezTo>
                    <a:cubicBezTo>
                      <a:pt x="89" y="6"/>
                      <a:pt x="89" y="6"/>
                      <a:pt x="89" y="6"/>
                    </a:cubicBezTo>
                    <a:cubicBezTo>
                      <a:pt x="89" y="6"/>
                      <a:pt x="89" y="6"/>
                      <a:pt x="89" y="6"/>
                    </a:cubicBezTo>
                    <a:cubicBezTo>
                      <a:pt x="85" y="4"/>
                      <a:pt x="79" y="3"/>
                      <a:pt x="73" y="2"/>
                    </a:cubicBezTo>
                    <a:cubicBezTo>
                      <a:pt x="67" y="0"/>
                      <a:pt x="61" y="0"/>
                      <a:pt x="56" y="0"/>
                    </a:cubicBezTo>
                    <a:cubicBezTo>
                      <a:pt x="40" y="0"/>
                      <a:pt x="27" y="4"/>
                      <a:pt x="16" y="12"/>
                    </a:cubicBezTo>
                    <a:cubicBezTo>
                      <a:pt x="6" y="21"/>
                      <a:pt x="1" y="32"/>
                      <a:pt x="1" y="44"/>
                    </a:cubicBezTo>
                    <a:cubicBezTo>
                      <a:pt x="1" y="51"/>
                      <a:pt x="2" y="57"/>
                      <a:pt x="4" y="62"/>
                    </a:cubicBezTo>
                    <a:cubicBezTo>
                      <a:pt x="6" y="68"/>
                      <a:pt x="9" y="72"/>
                      <a:pt x="14" y="76"/>
                    </a:cubicBezTo>
                    <a:cubicBezTo>
                      <a:pt x="19" y="80"/>
                      <a:pt x="26" y="84"/>
                      <a:pt x="35" y="88"/>
                    </a:cubicBezTo>
                    <a:cubicBezTo>
                      <a:pt x="43" y="91"/>
                      <a:pt x="49" y="94"/>
                      <a:pt x="52" y="96"/>
                    </a:cubicBezTo>
                    <a:cubicBezTo>
                      <a:pt x="56" y="98"/>
                      <a:pt x="59" y="100"/>
                      <a:pt x="60" y="102"/>
                    </a:cubicBezTo>
                    <a:cubicBezTo>
                      <a:pt x="61" y="104"/>
                      <a:pt x="62" y="107"/>
                      <a:pt x="62" y="110"/>
                    </a:cubicBezTo>
                    <a:cubicBezTo>
                      <a:pt x="62" y="120"/>
                      <a:pt x="55" y="124"/>
                      <a:pt x="39" y="124"/>
                    </a:cubicBezTo>
                    <a:cubicBezTo>
                      <a:pt x="34" y="124"/>
                      <a:pt x="27" y="123"/>
                      <a:pt x="21" y="121"/>
                    </a:cubicBezTo>
                    <a:cubicBezTo>
                      <a:pt x="14" y="118"/>
                      <a:pt x="7" y="115"/>
                      <a:pt x="1" y="111"/>
                    </a:cubicBezTo>
                    <a:cubicBezTo>
                      <a:pt x="0" y="110"/>
                      <a:pt x="0" y="110"/>
                      <a:pt x="0" y="110"/>
                    </a:cubicBezTo>
                    <a:cubicBezTo>
                      <a:pt x="0" y="143"/>
                      <a:pt x="0" y="143"/>
                      <a:pt x="0" y="143"/>
                    </a:cubicBezTo>
                    <a:cubicBezTo>
                      <a:pt x="0" y="144"/>
                      <a:pt x="0" y="144"/>
                      <a:pt x="0" y="144"/>
                    </a:cubicBezTo>
                    <a:cubicBezTo>
                      <a:pt x="5" y="146"/>
                      <a:pt x="11" y="148"/>
                      <a:pt x="19" y="149"/>
                    </a:cubicBezTo>
                    <a:cubicBezTo>
                      <a:pt x="26" y="151"/>
                      <a:pt x="32" y="152"/>
                      <a:pt x="38" y="152"/>
                    </a:cubicBezTo>
                    <a:cubicBezTo>
                      <a:pt x="56" y="152"/>
                      <a:pt x="70" y="148"/>
                      <a:pt x="80" y="139"/>
                    </a:cubicBezTo>
                    <a:cubicBezTo>
                      <a:pt x="91" y="131"/>
                      <a:pt x="96" y="120"/>
                      <a:pt x="96" y="106"/>
                    </a:cubicBezTo>
                    <a:cubicBezTo>
                      <a:pt x="96" y="97"/>
                      <a:pt x="93" y="88"/>
                      <a:pt x="87" y="82"/>
                    </a:cubicBezTo>
                    <a:cubicBezTo>
                      <a:pt x="82" y="75"/>
                      <a:pt x="73" y="69"/>
                      <a:pt x="5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4" name="Freeform 12"/>
              <p:cNvSpPr>
                <a:spLocks noEditPoints="1"/>
              </p:cNvSpPr>
              <p:nvPr userDrawn="1"/>
            </p:nvSpPr>
            <p:spPr bwMode="auto">
              <a:xfrm>
                <a:off x="11441113" y="644525"/>
                <a:ext cx="201612" cy="204787"/>
              </a:xfrm>
              <a:custGeom>
                <a:avLst/>
                <a:gdLst>
                  <a:gd name="T0" fmla="*/ 77 w 149"/>
                  <a:gd name="T1" fmla="*/ 0 h 152"/>
                  <a:gd name="T2" fmla="*/ 20 w 149"/>
                  <a:gd name="T3" fmla="*/ 21 h 152"/>
                  <a:gd name="T4" fmla="*/ 0 w 149"/>
                  <a:gd name="T5" fmla="*/ 78 h 152"/>
                  <a:gd name="T6" fmla="*/ 20 w 149"/>
                  <a:gd name="T7" fmla="*/ 132 h 152"/>
                  <a:gd name="T8" fmla="*/ 73 w 149"/>
                  <a:gd name="T9" fmla="*/ 152 h 152"/>
                  <a:gd name="T10" fmla="*/ 128 w 149"/>
                  <a:gd name="T11" fmla="*/ 131 h 152"/>
                  <a:gd name="T12" fmla="*/ 149 w 149"/>
                  <a:gd name="T13" fmla="*/ 75 h 152"/>
                  <a:gd name="T14" fmla="*/ 130 w 149"/>
                  <a:gd name="T15" fmla="*/ 20 h 152"/>
                  <a:gd name="T16" fmla="*/ 77 w 149"/>
                  <a:gd name="T17" fmla="*/ 0 h 152"/>
                  <a:gd name="T18" fmla="*/ 104 w 149"/>
                  <a:gd name="T19" fmla="*/ 112 h 152"/>
                  <a:gd name="T20" fmla="*/ 75 w 149"/>
                  <a:gd name="T21" fmla="*/ 124 h 152"/>
                  <a:gd name="T22" fmla="*/ 46 w 149"/>
                  <a:gd name="T23" fmla="*/ 111 h 152"/>
                  <a:gd name="T24" fmla="*/ 36 w 149"/>
                  <a:gd name="T25" fmla="*/ 76 h 152"/>
                  <a:gd name="T26" fmla="*/ 46 w 149"/>
                  <a:gd name="T27" fmla="*/ 41 h 152"/>
                  <a:gd name="T28" fmla="*/ 75 w 149"/>
                  <a:gd name="T29" fmla="*/ 28 h 152"/>
                  <a:gd name="T30" fmla="*/ 103 w 149"/>
                  <a:gd name="T31" fmla="*/ 40 h 152"/>
                  <a:gd name="T32" fmla="*/ 114 w 149"/>
                  <a:gd name="T33" fmla="*/ 76 h 152"/>
                  <a:gd name="T34" fmla="*/ 104 w 149"/>
                  <a:gd name="T35" fmla="*/ 11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9" h="152">
                    <a:moveTo>
                      <a:pt x="77" y="0"/>
                    </a:moveTo>
                    <a:cubicBezTo>
                      <a:pt x="53" y="0"/>
                      <a:pt x="34" y="7"/>
                      <a:pt x="20" y="21"/>
                    </a:cubicBezTo>
                    <a:cubicBezTo>
                      <a:pt x="7" y="35"/>
                      <a:pt x="0" y="54"/>
                      <a:pt x="0" y="78"/>
                    </a:cubicBezTo>
                    <a:cubicBezTo>
                      <a:pt x="0" y="101"/>
                      <a:pt x="7" y="119"/>
                      <a:pt x="20" y="132"/>
                    </a:cubicBezTo>
                    <a:cubicBezTo>
                      <a:pt x="33" y="145"/>
                      <a:pt x="51" y="152"/>
                      <a:pt x="73" y="152"/>
                    </a:cubicBezTo>
                    <a:cubicBezTo>
                      <a:pt x="96" y="152"/>
                      <a:pt x="115" y="145"/>
                      <a:pt x="128" y="131"/>
                    </a:cubicBezTo>
                    <a:cubicBezTo>
                      <a:pt x="142" y="117"/>
                      <a:pt x="149" y="98"/>
                      <a:pt x="149" y="75"/>
                    </a:cubicBezTo>
                    <a:cubicBezTo>
                      <a:pt x="149" y="52"/>
                      <a:pt x="142" y="34"/>
                      <a:pt x="130" y="20"/>
                    </a:cubicBezTo>
                    <a:cubicBezTo>
                      <a:pt x="117" y="7"/>
                      <a:pt x="99" y="0"/>
                      <a:pt x="77" y="0"/>
                    </a:cubicBezTo>
                    <a:close/>
                    <a:moveTo>
                      <a:pt x="104" y="112"/>
                    </a:moveTo>
                    <a:cubicBezTo>
                      <a:pt x="97" y="120"/>
                      <a:pt x="88" y="124"/>
                      <a:pt x="75" y="124"/>
                    </a:cubicBezTo>
                    <a:cubicBezTo>
                      <a:pt x="63" y="124"/>
                      <a:pt x="53" y="120"/>
                      <a:pt x="46" y="111"/>
                    </a:cubicBezTo>
                    <a:cubicBezTo>
                      <a:pt x="39" y="103"/>
                      <a:pt x="36" y="91"/>
                      <a:pt x="36" y="76"/>
                    </a:cubicBezTo>
                    <a:cubicBezTo>
                      <a:pt x="36" y="61"/>
                      <a:pt x="39" y="49"/>
                      <a:pt x="46" y="41"/>
                    </a:cubicBezTo>
                    <a:cubicBezTo>
                      <a:pt x="53" y="32"/>
                      <a:pt x="63" y="28"/>
                      <a:pt x="75" y="28"/>
                    </a:cubicBezTo>
                    <a:cubicBezTo>
                      <a:pt x="87" y="28"/>
                      <a:pt x="96" y="32"/>
                      <a:pt x="103" y="40"/>
                    </a:cubicBezTo>
                    <a:cubicBezTo>
                      <a:pt x="110" y="48"/>
                      <a:pt x="114" y="60"/>
                      <a:pt x="114" y="76"/>
                    </a:cubicBezTo>
                    <a:cubicBezTo>
                      <a:pt x="113" y="92"/>
                      <a:pt x="110" y="104"/>
                      <a:pt x="104" y="1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45" name="Freeform 13"/>
              <p:cNvSpPr>
                <a:spLocks/>
              </p:cNvSpPr>
              <p:nvPr userDrawn="1"/>
            </p:nvSpPr>
            <p:spPr bwMode="auto">
              <a:xfrm>
                <a:off x="11645900" y="552450"/>
                <a:ext cx="241300" cy="296862"/>
              </a:xfrm>
              <a:custGeom>
                <a:avLst/>
                <a:gdLst>
                  <a:gd name="T0" fmla="*/ 179 w 179"/>
                  <a:gd name="T1" fmla="*/ 100 h 220"/>
                  <a:gd name="T2" fmla="*/ 179 w 179"/>
                  <a:gd name="T3" fmla="*/ 72 h 220"/>
                  <a:gd name="T4" fmla="*/ 144 w 179"/>
                  <a:gd name="T5" fmla="*/ 72 h 220"/>
                  <a:gd name="T6" fmla="*/ 144 w 179"/>
                  <a:gd name="T7" fmla="*/ 29 h 220"/>
                  <a:gd name="T8" fmla="*/ 143 w 179"/>
                  <a:gd name="T9" fmla="*/ 29 h 220"/>
                  <a:gd name="T10" fmla="*/ 111 w 179"/>
                  <a:gd name="T11" fmla="*/ 39 h 220"/>
                  <a:gd name="T12" fmla="*/ 110 w 179"/>
                  <a:gd name="T13" fmla="*/ 39 h 220"/>
                  <a:gd name="T14" fmla="*/ 110 w 179"/>
                  <a:gd name="T15" fmla="*/ 72 h 220"/>
                  <a:gd name="T16" fmla="*/ 59 w 179"/>
                  <a:gd name="T17" fmla="*/ 72 h 220"/>
                  <a:gd name="T18" fmla="*/ 59 w 179"/>
                  <a:gd name="T19" fmla="*/ 54 h 220"/>
                  <a:gd name="T20" fmla="*/ 65 w 179"/>
                  <a:gd name="T21" fmla="*/ 35 h 220"/>
                  <a:gd name="T22" fmla="*/ 80 w 179"/>
                  <a:gd name="T23" fmla="*/ 28 h 220"/>
                  <a:gd name="T24" fmla="*/ 95 w 179"/>
                  <a:gd name="T25" fmla="*/ 32 h 220"/>
                  <a:gd name="T26" fmla="*/ 96 w 179"/>
                  <a:gd name="T27" fmla="*/ 32 h 220"/>
                  <a:gd name="T28" fmla="*/ 96 w 179"/>
                  <a:gd name="T29" fmla="*/ 3 h 220"/>
                  <a:gd name="T30" fmla="*/ 96 w 179"/>
                  <a:gd name="T31" fmla="*/ 3 h 220"/>
                  <a:gd name="T32" fmla="*/ 77 w 179"/>
                  <a:gd name="T33" fmla="*/ 0 h 220"/>
                  <a:gd name="T34" fmla="*/ 49 w 179"/>
                  <a:gd name="T35" fmla="*/ 7 h 220"/>
                  <a:gd name="T36" fmla="*/ 31 w 179"/>
                  <a:gd name="T37" fmla="*/ 25 h 220"/>
                  <a:gd name="T38" fmla="*/ 24 w 179"/>
                  <a:gd name="T39" fmla="*/ 52 h 220"/>
                  <a:gd name="T40" fmla="*/ 24 w 179"/>
                  <a:gd name="T41" fmla="*/ 72 h 220"/>
                  <a:gd name="T42" fmla="*/ 0 w 179"/>
                  <a:gd name="T43" fmla="*/ 72 h 220"/>
                  <a:gd name="T44" fmla="*/ 0 w 179"/>
                  <a:gd name="T45" fmla="*/ 100 h 220"/>
                  <a:gd name="T46" fmla="*/ 24 w 179"/>
                  <a:gd name="T47" fmla="*/ 100 h 220"/>
                  <a:gd name="T48" fmla="*/ 24 w 179"/>
                  <a:gd name="T49" fmla="*/ 216 h 220"/>
                  <a:gd name="T50" fmla="*/ 59 w 179"/>
                  <a:gd name="T51" fmla="*/ 216 h 220"/>
                  <a:gd name="T52" fmla="*/ 59 w 179"/>
                  <a:gd name="T53" fmla="*/ 100 h 220"/>
                  <a:gd name="T54" fmla="*/ 109 w 179"/>
                  <a:gd name="T55" fmla="*/ 100 h 220"/>
                  <a:gd name="T56" fmla="*/ 109 w 179"/>
                  <a:gd name="T57" fmla="*/ 174 h 220"/>
                  <a:gd name="T58" fmla="*/ 152 w 179"/>
                  <a:gd name="T59" fmla="*/ 220 h 220"/>
                  <a:gd name="T60" fmla="*/ 167 w 179"/>
                  <a:gd name="T61" fmla="*/ 218 h 220"/>
                  <a:gd name="T62" fmla="*/ 178 w 179"/>
                  <a:gd name="T63" fmla="*/ 215 h 220"/>
                  <a:gd name="T64" fmla="*/ 178 w 179"/>
                  <a:gd name="T65" fmla="*/ 214 h 220"/>
                  <a:gd name="T66" fmla="*/ 178 w 179"/>
                  <a:gd name="T67" fmla="*/ 186 h 220"/>
                  <a:gd name="T68" fmla="*/ 177 w 179"/>
                  <a:gd name="T69" fmla="*/ 187 h 220"/>
                  <a:gd name="T70" fmla="*/ 170 w 179"/>
                  <a:gd name="T71" fmla="*/ 190 h 220"/>
                  <a:gd name="T72" fmla="*/ 163 w 179"/>
                  <a:gd name="T73" fmla="*/ 192 h 220"/>
                  <a:gd name="T74" fmla="*/ 149 w 179"/>
                  <a:gd name="T75" fmla="*/ 186 h 220"/>
                  <a:gd name="T76" fmla="*/ 144 w 179"/>
                  <a:gd name="T77" fmla="*/ 168 h 220"/>
                  <a:gd name="T78" fmla="*/ 144 w 179"/>
                  <a:gd name="T79" fmla="*/ 100 h 220"/>
                  <a:gd name="T80" fmla="*/ 179 w 179"/>
                  <a:gd name="T81"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79" h="220">
                    <a:moveTo>
                      <a:pt x="179" y="100"/>
                    </a:moveTo>
                    <a:cubicBezTo>
                      <a:pt x="179" y="72"/>
                      <a:pt x="179" y="72"/>
                      <a:pt x="179" y="72"/>
                    </a:cubicBezTo>
                    <a:cubicBezTo>
                      <a:pt x="144" y="72"/>
                      <a:pt x="144" y="72"/>
                      <a:pt x="144" y="72"/>
                    </a:cubicBezTo>
                    <a:cubicBezTo>
                      <a:pt x="144" y="29"/>
                      <a:pt x="144" y="29"/>
                      <a:pt x="144" y="29"/>
                    </a:cubicBezTo>
                    <a:cubicBezTo>
                      <a:pt x="143" y="29"/>
                      <a:pt x="143" y="29"/>
                      <a:pt x="143" y="29"/>
                    </a:cubicBezTo>
                    <a:cubicBezTo>
                      <a:pt x="111" y="39"/>
                      <a:pt x="111" y="39"/>
                      <a:pt x="111" y="39"/>
                    </a:cubicBezTo>
                    <a:cubicBezTo>
                      <a:pt x="110" y="39"/>
                      <a:pt x="110" y="39"/>
                      <a:pt x="110" y="39"/>
                    </a:cubicBezTo>
                    <a:cubicBezTo>
                      <a:pt x="110" y="72"/>
                      <a:pt x="110" y="72"/>
                      <a:pt x="110" y="72"/>
                    </a:cubicBezTo>
                    <a:cubicBezTo>
                      <a:pt x="59" y="72"/>
                      <a:pt x="59" y="72"/>
                      <a:pt x="59" y="72"/>
                    </a:cubicBezTo>
                    <a:cubicBezTo>
                      <a:pt x="59" y="54"/>
                      <a:pt x="59" y="54"/>
                      <a:pt x="59" y="54"/>
                    </a:cubicBezTo>
                    <a:cubicBezTo>
                      <a:pt x="59" y="46"/>
                      <a:pt x="61" y="39"/>
                      <a:pt x="65" y="35"/>
                    </a:cubicBezTo>
                    <a:cubicBezTo>
                      <a:pt x="68" y="30"/>
                      <a:pt x="74" y="28"/>
                      <a:pt x="80" y="28"/>
                    </a:cubicBezTo>
                    <a:cubicBezTo>
                      <a:pt x="85" y="28"/>
                      <a:pt x="90" y="30"/>
                      <a:pt x="95" y="32"/>
                    </a:cubicBezTo>
                    <a:cubicBezTo>
                      <a:pt x="96" y="32"/>
                      <a:pt x="96" y="32"/>
                      <a:pt x="96" y="32"/>
                    </a:cubicBezTo>
                    <a:cubicBezTo>
                      <a:pt x="96" y="3"/>
                      <a:pt x="96" y="3"/>
                      <a:pt x="96" y="3"/>
                    </a:cubicBezTo>
                    <a:cubicBezTo>
                      <a:pt x="96" y="3"/>
                      <a:pt x="96" y="3"/>
                      <a:pt x="96" y="3"/>
                    </a:cubicBezTo>
                    <a:cubicBezTo>
                      <a:pt x="91" y="1"/>
                      <a:pt x="85" y="0"/>
                      <a:pt x="77" y="0"/>
                    </a:cubicBezTo>
                    <a:cubicBezTo>
                      <a:pt x="67" y="0"/>
                      <a:pt x="57" y="2"/>
                      <a:pt x="49" y="7"/>
                    </a:cubicBezTo>
                    <a:cubicBezTo>
                      <a:pt x="41" y="11"/>
                      <a:pt x="35" y="17"/>
                      <a:pt x="31" y="25"/>
                    </a:cubicBezTo>
                    <a:cubicBezTo>
                      <a:pt x="26" y="33"/>
                      <a:pt x="24" y="42"/>
                      <a:pt x="24" y="52"/>
                    </a:cubicBezTo>
                    <a:cubicBezTo>
                      <a:pt x="24" y="72"/>
                      <a:pt x="24" y="72"/>
                      <a:pt x="24" y="72"/>
                    </a:cubicBezTo>
                    <a:cubicBezTo>
                      <a:pt x="0" y="72"/>
                      <a:pt x="0" y="72"/>
                      <a:pt x="0" y="72"/>
                    </a:cubicBezTo>
                    <a:cubicBezTo>
                      <a:pt x="0" y="100"/>
                      <a:pt x="0" y="100"/>
                      <a:pt x="0" y="100"/>
                    </a:cubicBezTo>
                    <a:cubicBezTo>
                      <a:pt x="24" y="100"/>
                      <a:pt x="24" y="100"/>
                      <a:pt x="24" y="100"/>
                    </a:cubicBezTo>
                    <a:cubicBezTo>
                      <a:pt x="24" y="216"/>
                      <a:pt x="24" y="216"/>
                      <a:pt x="24" y="216"/>
                    </a:cubicBezTo>
                    <a:cubicBezTo>
                      <a:pt x="59" y="216"/>
                      <a:pt x="59" y="216"/>
                      <a:pt x="59" y="216"/>
                    </a:cubicBezTo>
                    <a:cubicBezTo>
                      <a:pt x="59" y="100"/>
                      <a:pt x="59" y="100"/>
                      <a:pt x="59" y="100"/>
                    </a:cubicBezTo>
                    <a:cubicBezTo>
                      <a:pt x="109" y="100"/>
                      <a:pt x="109" y="100"/>
                      <a:pt x="109" y="100"/>
                    </a:cubicBezTo>
                    <a:cubicBezTo>
                      <a:pt x="109" y="174"/>
                      <a:pt x="109" y="174"/>
                      <a:pt x="109" y="174"/>
                    </a:cubicBezTo>
                    <a:cubicBezTo>
                      <a:pt x="109" y="204"/>
                      <a:pt x="124" y="220"/>
                      <a:pt x="152" y="220"/>
                    </a:cubicBezTo>
                    <a:cubicBezTo>
                      <a:pt x="157" y="220"/>
                      <a:pt x="162" y="219"/>
                      <a:pt x="167" y="218"/>
                    </a:cubicBezTo>
                    <a:cubicBezTo>
                      <a:pt x="172" y="217"/>
                      <a:pt x="175" y="216"/>
                      <a:pt x="178" y="215"/>
                    </a:cubicBezTo>
                    <a:cubicBezTo>
                      <a:pt x="178" y="214"/>
                      <a:pt x="178" y="214"/>
                      <a:pt x="178" y="214"/>
                    </a:cubicBezTo>
                    <a:cubicBezTo>
                      <a:pt x="178" y="186"/>
                      <a:pt x="178" y="186"/>
                      <a:pt x="178" y="186"/>
                    </a:cubicBezTo>
                    <a:cubicBezTo>
                      <a:pt x="177" y="187"/>
                      <a:pt x="177" y="187"/>
                      <a:pt x="177" y="187"/>
                    </a:cubicBezTo>
                    <a:cubicBezTo>
                      <a:pt x="175" y="188"/>
                      <a:pt x="173" y="190"/>
                      <a:pt x="170" y="190"/>
                    </a:cubicBezTo>
                    <a:cubicBezTo>
                      <a:pt x="167" y="191"/>
                      <a:pt x="165" y="192"/>
                      <a:pt x="163" y="192"/>
                    </a:cubicBezTo>
                    <a:cubicBezTo>
                      <a:pt x="157" y="192"/>
                      <a:pt x="152" y="190"/>
                      <a:pt x="149" y="186"/>
                    </a:cubicBezTo>
                    <a:cubicBezTo>
                      <a:pt x="145" y="183"/>
                      <a:pt x="144" y="176"/>
                      <a:pt x="144" y="168"/>
                    </a:cubicBezTo>
                    <a:cubicBezTo>
                      <a:pt x="144" y="100"/>
                      <a:pt x="144" y="100"/>
                      <a:pt x="144" y="100"/>
                    </a:cubicBezTo>
                    <a:cubicBezTo>
                      <a:pt x="179" y="100"/>
                      <a:pt x="179" y="100"/>
                      <a:pt x="179" y="10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33" name="Rectangle 14"/>
            <p:cNvSpPr>
              <a:spLocks noChangeArrowheads="1"/>
            </p:cNvSpPr>
            <p:nvPr userDrawn="1"/>
          </p:nvSpPr>
          <p:spPr bwMode="auto">
            <a:xfrm>
              <a:off x="9759951" y="481013"/>
              <a:ext cx="215900" cy="217487"/>
            </a:xfrm>
            <a:prstGeom prst="rect">
              <a:avLst/>
            </a:prstGeom>
            <a:solidFill>
              <a:srgbClr val="F265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4" name="Rectangle 15"/>
            <p:cNvSpPr>
              <a:spLocks noChangeArrowheads="1"/>
            </p:cNvSpPr>
            <p:nvPr userDrawn="1"/>
          </p:nvSpPr>
          <p:spPr bwMode="auto">
            <a:xfrm>
              <a:off x="9999663" y="481013"/>
              <a:ext cx="215900" cy="217487"/>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5" name="Rectangle 16"/>
            <p:cNvSpPr>
              <a:spLocks noChangeArrowheads="1"/>
            </p:cNvSpPr>
            <p:nvPr userDrawn="1"/>
          </p:nvSpPr>
          <p:spPr bwMode="auto">
            <a:xfrm>
              <a:off x="9759951" y="719138"/>
              <a:ext cx="215900" cy="21748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sp>
          <p:nvSpPr>
            <p:cNvPr id="36" name="Rectangle 17"/>
            <p:cNvSpPr>
              <a:spLocks noChangeArrowheads="1"/>
            </p:cNvSpPr>
            <p:nvPr userDrawn="1"/>
          </p:nvSpPr>
          <p:spPr bwMode="auto">
            <a:xfrm>
              <a:off x="9999663" y="719138"/>
              <a:ext cx="215900" cy="217487"/>
            </a:xfrm>
            <a:prstGeom prst="rect">
              <a:avLst/>
            </a:prstGeom>
            <a:solidFill>
              <a:srgbClr val="FFC20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32563"/>
              <a:endParaRPr lang="en-US" sz="1800">
                <a:solidFill>
                  <a:srgbClr val="505050"/>
                </a:solidFill>
              </a:endParaRPr>
            </a:p>
          </p:txBody>
        </p:sp>
      </p:grpSp>
      <p:sp>
        <p:nvSpPr>
          <p:cNvPr id="23" name="Rectangle 22"/>
          <p:cNvSpPr/>
          <p:nvPr userDrawn="1"/>
        </p:nvSpPr>
        <p:spPr bwMode="gray">
          <a:xfrm>
            <a:off x="6538477" y="1436209"/>
            <a:ext cx="5447176" cy="3030961"/>
          </a:xfrm>
          <a:prstGeom prst="rect">
            <a:avLst/>
          </a:prstGeom>
          <a:solidFill>
            <a:schemeClr val="accent6">
              <a:alpha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2" name="Title 1"/>
          <p:cNvSpPr>
            <a:spLocks noGrp="1"/>
          </p:cNvSpPr>
          <p:nvPr>
            <p:ph type="title" hasCustomPrompt="1"/>
          </p:nvPr>
        </p:nvSpPr>
        <p:spPr bwMode="gray">
          <a:xfrm>
            <a:off x="6538477" y="1441921"/>
            <a:ext cx="5439287" cy="2129073"/>
          </a:xfrm>
          <a:noFill/>
        </p:spPr>
        <p:txBody>
          <a:bodyPr lIns="182880" tIns="182880" rIns="91440" bIns="91440" anchor="t" anchorCtr="0"/>
          <a:lstStyle>
            <a:lvl1pPr>
              <a:defRPr sz="4896" spc="-100" baseline="0">
                <a:gradFill>
                  <a:gsLst>
                    <a:gs pos="57576">
                      <a:srgbClr val="FFFFFF"/>
                    </a:gs>
                    <a:gs pos="35000">
                      <a:srgbClr val="FFFFFF"/>
                    </a:gs>
                  </a:gsLst>
                  <a:lin ang="5400000" scaled="0"/>
                </a:gradFill>
              </a:defRPr>
            </a:lvl1pPr>
          </a:lstStyle>
          <a:p>
            <a:r>
              <a:rPr lang="en-US"/>
              <a:t>Presentation title</a:t>
            </a:r>
          </a:p>
        </p:txBody>
      </p:sp>
      <p:sp>
        <p:nvSpPr>
          <p:cNvPr id="26" name="Text Placeholder 2"/>
          <p:cNvSpPr>
            <a:spLocks noGrp="1"/>
          </p:cNvSpPr>
          <p:nvPr>
            <p:ph type="body" sz="quarter" idx="10" hasCustomPrompt="1"/>
          </p:nvPr>
        </p:nvSpPr>
        <p:spPr>
          <a:xfrm>
            <a:off x="6538477" y="3564384"/>
            <a:ext cx="5447176" cy="894625"/>
          </a:xfrm>
        </p:spPr>
        <p:txBody>
          <a:bodyPr lIns="182880" tIns="91440" bIns="0" anchor="ctr" anchorCtr="0"/>
          <a:lstStyle>
            <a:lvl1pPr marL="0" indent="0">
              <a:lnSpc>
                <a:spcPct val="100000"/>
              </a:lnSpc>
              <a:spcBef>
                <a:spcPts val="0"/>
              </a:spcBef>
              <a:buNone/>
              <a:defRPr sz="2856">
                <a:solidFill>
                  <a:schemeClr val="bg1"/>
                </a:solidFill>
              </a:defRPr>
            </a:lvl1pPr>
          </a:lstStyle>
          <a:p>
            <a:pPr lvl="0"/>
            <a:r>
              <a:rPr lang="en-US"/>
              <a:t>Subtitle</a:t>
            </a:r>
          </a:p>
        </p:txBody>
      </p:sp>
    </p:spTree>
    <p:extLst>
      <p:ext uri="{BB962C8B-B14F-4D97-AF65-F5344CB8AC3E}">
        <p14:creationId xmlns:p14="http://schemas.microsoft.com/office/powerpoint/2010/main" val="808029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9548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photo">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1978148-DDB8-4B1B-91B8-28130218C585}"/>
              </a:ext>
            </a:extLst>
          </p:cNvPr>
          <p:cNvGrpSpPr/>
          <p:nvPr userDrawn="1"/>
        </p:nvGrpSpPr>
        <p:grpSpPr>
          <a:xfrm>
            <a:off x="0" y="0"/>
            <a:ext cx="12436475" cy="6994526"/>
            <a:chOff x="0" y="-1"/>
            <a:chExt cx="12436475" cy="6994526"/>
          </a:xfrm>
        </p:grpSpPr>
        <p:pic>
          <p:nvPicPr>
            <p:cNvPr id="6" name="Picture 5">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2" name="Rectangle 1">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A0D28F43-8FFF-4944-9497-29A9A4AAFE5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438157" y="445839"/>
            <a:ext cx="914400" cy="194005"/>
          </a:xfrm>
          <a:prstGeom prst="rect">
            <a:avLst/>
          </a:prstGeom>
        </p:spPr>
      </p:pic>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a:t>Azure presentation</a:t>
            </a:r>
            <a:br>
              <a:rPr lang="en-US"/>
            </a:br>
            <a:r>
              <a:rPr lang="en-US"/>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sp>
        <p:nvSpPr>
          <p:cNvPr id="9" name="Freeform: Shape 8">
            <a:extLst>
              <a:ext uri="{FF2B5EF4-FFF2-40B4-BE49-F238E27FC236}">
                <a16:creationId xmlns:a16="http://schemas.microsoft.com/office/drawing/2014/main" id="{0971AA97-C75B-4C43-A9FD-396B975FFE93}"/>
              </a:ext>
            </a:extLst>
          </p:cNvPr>
          <p:cNvSpPr/>
          <p:nvPr userDrawn="1"/>
        </p:nvSpPr>
        <p:spPr bwMode="auto">
          <a:xfrm>
            <a:off x="11529743" y="447299"/>
            <a:ext cx="469455" cy="128839"/>
          </a:xfrm>
          <a:custGeom>
            <a:avLst/>
            <a:gdLst/>
            <a:ahLst/>
            <a:cxnLst/>
            <a:rect l="l" t="t" r="r" b="b"/>
            <a:pathLst>
              <a:path w="469455" h="128839">
                <a:moveTo>
                  <a:pt x="430309" y="49220"/>
                </a:moveTo>
                <a:cubicBezTo>
                  <a:pt x="424418" y="49220"/>
                  <a:pt x="419425" y="51371"/>
                  <a:pt x="415331" y="55671"/>
                </a:cubicBezTo>
                <a:cubicBezTo>
                  <a:pt x="411236" y="59972"/>
                  <a:pt x="408718" y="65598"/>
                  <a:pt x="407775" y="72549"/>
                </a:cubicBezTo>
                <a:lnTo>
                  <a:pt x="449661" y="72549"/>
                </a:lnTo>
                <a:cubicBezTo>
                  <a:pt x="449602" y="65185"/>
                  <a:pt x="447864" y="59456"/>
                  <a:pt x="444447" y="55362"/>
                </a:cubicBezTo>
                <a:cubicBezTo>
                  <a:pt x="441031" y="51268"/>
                  <a:pt x="436318" y="49220"/>
                  <a:pt x="430309" y="49220"/>
                </a:cubicBezTo>
                <a:close/>
                <a:moveTo>
                  <a:pt x="219624" y="36231"/>
                </a:moveTo>
                <a:lnTo>
                  <a:pt x="240125" y="36231"/>
                </a:lnTo>
                <a:lnTo>
                  <a:pt x="240125" y="88190"/>
                </a:lnTo>
                <a:cubicBezTo>
                  <a:pt x="240125" y="104450"/>
                  <a:pt x="246399" y="112579"/>
                  <a:pt x="258947" y="112579"/>
                </a:cubicBezTo>
                <a:cubicBezTo>
                  <a:pt x="265015" y="112579"/>
                  <a:pt x="270008" y="110341"/>
                  <a:pt x="273925" y="105863"/>
                </a:cubicBezTo>
                <a:cubicBezTo>
                  <a:pt x="277843" y="101386"/>
                  <a:pt x="279802" y="95525"/>
                  <a:pt x="279802" y="88279"/>
                </a:cubicBezTo>
                <a:lnTo>
                  <a:pt x="279802" y="36231"/>
                </a:lnTo>
                <a:lnTo>
                  <a:pt x="300303" y="36231"/>
                </a:lnTo>
                <a:lnTo>
                  <a:pt x="300303" y="126718"/>
                </a:lnTo>
                <a:lnTo>
                  <a:pt x="279802" y="126718"/>
                </a:lnTo>
                <a:lnTo>
                  <a:pt x="279802" y="112403"/>
                </a:lnTo>
                <a:lnTo>
                  <a:pt x="279448" y="112403"/>
                </a:lnTo>
                <a:cubicBezTo>
                  <a:pt x="273498" y="123360"/>
                  <a:pt x="264249" y="128839"/>
                  <a:pt x="251701" y="128839"/>
                </a:cubicBezTo>
                <a:cubicBezTo>
                  <a:pt x="230316" y="128839"/>
                  <a:pt x="219624" y="115996"/>
                  <a:pt x="219624" y="90311"/>
                </a:cubicBezTo>
                <a:close/>
                <a:moveTo>
                  <a:pt x="129657" y="36231"/>
                </a:moveTo>
                <a:lnTo>
                  <a:pt x="202472" y="36231"/>
                </a:lnTo>
                <a:lnTo>
                  <a:pt x="202472" y="44802"/>
                </a:lnTo>
                <a:lnTo>
                  <a:pt x="153605" y="110724"/>
                </a:lnTo>
                <a:lnTo>
                  <a:pt x="202295" y="110724"/>
                </a:lnTo>
                <a:lnTo>
                  <a:pt x="202295" y="126718"/>
                </a:lnTo>
                <a:lnTo>
                  <a:pt x="124886" y="126718"/>
                </a:lnTo>
                <a:lnTo>
                  <a:pt x="124886" y="119030"/>
                </a:lnTo>
                <a:lnTo>
                  <a:pt x="174813" y="52225"/>
                </a:lnTo>
                <a:lnTo>
                  <a:pt x="129657" y="52225"/>
                </a:lnTo>
                <a:close/>
                <a:moveTo>
                  <a:pt x="370173" y="34640"/>
                </a:moveTo>
                <a:cubicBezTo>
                  <a:pt x="373884" y="34640"/>
                  <a:pt x="376712" y="35200"/>
                  <a:pt x="378656" y="36319"/>
                </a:cubicBezTo>
                <a:lnTo>
                  <a:pt x="378656" y="55760"/>
                </a:lnTo>
                <a:cubicBezTo>
                  <a:pt x="376182" y="53816"/>
                  <a:pt x="372618" y="52843"/>
                  <a:pt x="367964" y="52843"/>
                </a:cubicBezTo>
                <a:cubicBezTo>
                  <a:pt x="361896" y="52843"/>
                  <a:pt x="356830" y="55583"/>
                  <a:pt x="352765" y="61062"/>
                </a:cubicBezTo>
                <a:cubicBezTo>
                  <a:pt x="348700" y="66540"/>
                  <a:pt x="346667" y="73993"/>
                  <a:pt x="346667" y="83418"/>
                </a:cubicBezTo>
                <a:lnTo>
                  <a:pt x="346667" y="126718"/>
                </a:lnTo>
                <a:lnTo>
                  <a:pt x="326166" y="126718"/>
                </a:lnTo>
                <a:lnTo>
                  <a:pt x="326166" y="36231"/>
                </a:lnTo>
                <a:lnTo>
                  <a:pt x="346667" y="36231"/>
                </a:lnTo>
                <a:lnTo>
                  <a:pt x="346667" y="54876"/>
                </a:lnTo>
                <a:lnTo>
                  <a:pt x="347021" y="54876"/>
                </a:lnTo>
                <a:cubicBezTo>
                  <a:pt x="349024" y="48514"/>
                  <a:pt x="352102" y="43550"/>
                  <a:pt x="356255" y="39986"/>
                </a:cubicBezTo>
                <a:cubicBezTo>
                  <a:pt x="360408" y="36422"/>
                  <a:pt x="365048" y="34640"/>
                  <a:pt x="370173" y="34640"/>
                </a:cubicBezTo>
                <a:close/>
                <a:moveTo>
                  <a:pt x="430574" y="34110"/>
                </a:moveTo>
                <a:cubicBezTo>
                  <a:pt x="442945" y="34110"/>
                  <a:pt x="452518" y="38086"/>
                  <a:pt x="459293" y="46039"/>
                </a:cubicBezTo>
                <a:cubicBezTo>
                  <a:pt x="466068" y="53992"/>
                  <a:pt x="469455" y="65038"/>
                  <a:pt x="469455" y="79177"/>
                </a:cubicBezTo>
                <a:lnTo>
                  <a:pt x="469455" y="87041"/>
                </a:lnTo>
                <a:lnTo>
                  <a:pt x="407775" y="87041"/>
                </a:lnTo>
                <a:cubicBezTo>
                  <a:pt x="408011" y="95407"/>
                  <a:pt x="410588" y="101858"/>
                  <a:pt x="415507" y="106394"/>
                </a:cubicBezTo>
                <a:cubicBezTo>
                  <a:pt x="420426" y="110930"/>
                  <a:pt x="427187" y="113198"/>
                  <a:pt x="435788" y="113198"/>
                </a:cubicBezTo>
                <a:cubicBezTo>
                  <a:pt x="445449" y="113198"/>
                  <a:pt x="454315" y="110311"/>
                  <a:pt x="462386" y="104538"/>
                </a:cubicBezTo>
                <a:lnTo>
                  <a:pt x="462386" y="121063"/>
                </a:lnTo>
                <a:cubicBezTo>
                  <a:pt x="454138" y="126247"/>
                  <a:pt x="443240" y="128839"/>
                  <a:pt x="429690" y="128839"/>
                </a:cubicBezTo>
                <a:cubicBezTo>
                  <a:pt x="416376" y="128839"/>
                  <a:pt x="405934" y="124730"/>
                  <a:pt x="398364" y="116512"/>
                </a:cubicBezTo>
                <a:cubicBezTo>
                  <a:pt x="390794" y="108294"/>
                  <a:pt x="387009" y="96732"/>
                  <a:pt x="387009" y="81828"/>
                </a:cubicBezTo>
                <a:cubicBezTo>
                  <a:pt x="387009" y="67748"/>
                  <a:pt x="391177" y="56275"/>
                  <a:pt x="399513" y="47409"/>
                </a:cubicBezTo>
                <a:cubicBezTo>
                  <a:pt x="407849" y="38543"/>
                  <a:pt x="418203" y="34110"/>
                  <a:pt x="430574" y="34110"/>
                </a:cubicBezTo>
                <a:close/>
                <a:moveTo>
                  <a:pt x="58587" y="18822"/>
                </a:moveTo>
                <a:cubicBezTo>
                  <a:pt x="58057" y="22180"/>
                  <a:pt x="57468" y="24831"/>
                  <a:pt x="56820" y="26775"/>
                </a:cubicBezTo>
                <a:lnTo>
                  <a:pt x="39412" y="77321"/>
                </a:lnTo>
                <a:lnTo>
                  <a:pt x="78205" y="77321"/>
                </a:lnTo>
                <a:lnTo>
                  <a:pt x="60620" y="26775"/>
                </a:lnTo>
                <a:cubicBezTo>
                  <a:pt x="60090" y="25126"/>
                  <a:pt x="59530" y="22475"/>
                  <a:pt x="58941" y="18822"/>
                </a:cubicBezTo>
                <a:close/>
                <a:moveTo>
                  <a:pt x="47453" y="0"/>
                </a:moveTo>
                <a:lnTo>
                  <a:pt x="71135" y="0"/>
                </a:lnTo>
                <a:lnTo>
                  <a:pt x="118235" y="126718"/>
                </a:lnTo>
                <a:lnTo>
                  <a:pt x="95171" y="126718"/>
                </a:lnTo>
                <a:lnTo>
                  <a:pt x="83772" y="94464"/>
                </a:lnTo>
                <a:lnTo>
                  <a:pt x="33933" y="94464"/>
                </a:lnTo>
                <a:lnTo>
                  <a:pt x="22976" y="126718"/>
                </a:lnTo>
                <a:lnTo>
                  <a:pt x="0" y="126718"/>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4"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4164733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99444134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13687145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35653799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14840078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5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2635372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_Table of contents">
    <p:spTree>
      <p:nvGrpSpPr>
        <p:cNvPr id="1" name=""/>
        <p:cNvGrpSpPr/>
        <p:nvPr/>
      </p:nvGrpSpPr>
      <p:grpSpPr>
        <a:xfrm>
          <a:off x="0" y="0"/>
          <a:ext cx="0" cy="0"/>
          <a:chOff x="0" y="0"/>
          <a:chExt cx="0" cy="0"/>
        </a:xfrm>
      </p:grpSpPr>
      <p:sp>
        <p:nvSpPr>
          <p:cNvPr id="2" name="Text Placeholder 5"/>
          <p:cNvSpPr>
            <a:spLocks noGrp="1"/>
          </p:cNvSpPr>
          <p:nvPr>
            <p:ph type="body" sz="quarter" idx="10" hasCustomPrompt="1"/>
          </p:nvPr>
        </p:nvSpPr>
        <p:spPr>
          <a:xfrm>
            <a:off x="1" y="1"/>
            <a:ext cx="5050664"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5" name="Text Placeholder 3"/>
          <p:cNvSpPr>
            <a:spLocks noGrp="1"/>
          </p:cNvSpPr>
          <p:nvPr>
            <p:ph type="body" sz="quarter" idx="11" hasCustomPrompt="1"/>
          </p:nvPr>
        </p:nvSpPr>
        <p:spPr>
          <a:xfrm>
            <a:off x="5745255" y="396852"/>
            <a:ext cx="6539003" cy="6597673"/>
          </a:xfrm>
        </p:spPr>
        <p:txBody>
          <a:bodyPr/>
          <a:lstStyle>
            <a:lvl1pPr>
              <a:lnSpc>
                <a:spcPct val="100000"/>
              </a:lnSpc>
              <a:spcAft>
                <a:spcPts val="306"/>
              </a:spcAft>
              <a:defRPr/>
            </a:lvl1pPr>
            <a:lvl2pPr marL="0" indent="0">
              <a:buNone/>
              <a:defRPr/>
            </a:lvl2pPr>
          </a:lstStyle>
          <a:p>
            <a:pPr lvl="1"/>
            <a:r>
              <a:rPr lang="en-US"/>
              <a:t>Second level</a:t>
            </a:r>
          </a:p>
        </p:txBody>
      </p:sp>
    </p:spTree>
    <p:extLst>
      <p:ext uri="{BB962C8B-B14F-4D97-AF65-F5344CB8AC3E}">
        <p14:creationId xmlns:p14="http://schemas.microsoft.com/office/powerpoint/2010/main" val="30386209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sub-title only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107724957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Title/sub-title_Red">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215540776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_Title/sub-title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0119866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_Title/sub-title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35621160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5_Title/sub-title_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167064047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7_Title/sub-title_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54256744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_Title/sub-title_drak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420021703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3" name="Picture Placeholder 2"/>
          <p:cNvSpPr>
            <a:spLocks noGrp="1"/>
          </p:cNvSpPr>
          <p:nvPr>
            <p:ph type="pic" sz="quarter" idx="11" hasCustomPrompt="1"/>
          </p:nvPr>
        </p:nvSpPr>
        <p:spPr>
          <a:xfrm>
            <a:off x="1964752" y="2291376"/>
            <a:ext cx="1408819" cy="1408620"/>
          </a:xfrm>
        </p:spPr>
        <p:txBody>
          <a:bodyPr/>
          <a:lstStyle>
            <a:lvl1pPr marL="0" indent="0">
              <a:buNone/>
              <a:defRPr/>
            </a:lvl1pPr>
          </a:lstStyle>
          <a:p>
            <a:r>
              <a:rPr lang="en-US"/>
              <a:t>icon</a:t>
            </a:r>
          </a:p>
        </p:txBody>
      </p:sp>
      <p:cxnSp>
        <p:nvCxnSpPr>
          <p:cNvPr id="5" name="Straight Connector 4"/>
          <p:cNvCxnSpPr/>
          <p:nvPr userDrawn="1"/>
        </p:nvCxnSpPr>
        <p:spPr>
          <a:xfrm>
            <a:off x="1200426"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2"/>
          </p:nvPr>
        </p:nvSpPr>
        <p:spPr>
          <a:xfrm>
            <a:off x="1200427" y="4187000"/>
            <a:ext cx="2937469" cy="2300746"/>
          </a:xfrm>
        </p:spPr>
        <p:txBody>
          <a:bodyPr/>
          <a:lstStyle>
            <a:lvl1pPr marL="0" indent="0">
              <a:buNone/>
              <a:defRPr/>
            </a:lvl1pPr>
          </a:lstStyle>
          <a:p>
            <a:pPr lvl="0"/>
            <a:r>
              <a:rPr lang="en-US"/>
              <a:t>Click to edit Master text styles</a:t>
            </a:r>
          </a:p>
        </p:txBody>
      </p:sp>
      <p:sp>
        <p:nvSpPr>
          <p:cNvPr id="11" name="Picture Placeholder 2"/>
          <p:cNvSpPr>
            <a:spLocks noGrp="1"/>
          </p:cNvSpPr>
          <p:nvPr>
            <p:ph type="pic" sz="quarter" idx="13" hasCustomPrompt="1"/>
          </p:nvPr>
        </p:nvSpPr>
        <p:spPr>
          <a:xfrm>
            <a:off x="5568180" y="2291376"/>
            <a:ext cx="1408819" cy="1408620"/>
          </a:xfrm>
        </p:spPr>
        <p:txBody>
          <a:bodyPr/>
          <a:lstStyle>
            <a:lvl1pPr marL="0" indent="0">
              <a:buNone/>
              <a:defRPr/>
            </a:lvl1pPr>
          </a:lstStyle>
          <a:p>
            <a:r>
              <a:rPr lang="en-US"/>
              <a:t>icon</a:t>
            </a:r>
          </a:p>
        </p:txBody>
      </p:sp>
      <p:cxnSp>
        <p:nvCxnSpPr>
          <p:cNvPr id="12" name="Straight Connector 11"/>
          <p:cNvCxnSpPr/>
          <p:nvPr userDrawn="1"/>
        </p:nvCxnSpPr>
        <p:spPr>
          <a:xfrm>
            <a:off x="4804027"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8"/>
          <p:cNvSpPr>
            <a:spLocks noGrp="1"/>
          </p:cNvSpPr>
          <p:nvPr>
            <p:ph type="body" sz="quarter" idx="14"/>
          </p:nvPr>
        </p:nvSpPr>
        <p:spPr>
          <a:xfrm>
            <a:off x="4803855" y="4187000"/>
            <a:ext cx="2937469" cy="2300746"/>
          </a:xfrm>
        </p:spPr>
        <p:txBody>
          <a:bodyPr/>
          <a:lstStyle>
            <a:lvl1pPr marL="0" indent="0">
              <a:buNone/>
              <a:defRPr/>
            </a:lvl1pPr>
          </a:lstStyle>
          <a:p>
            <a:pPr lvl="0"/>
            <a:r>
              <a:rPr lang="en-US"/>
              <a:t>Click to edit Master text styles</a:t>
            </a:r>
          </a:p>
        </p:txBody>
      </p:sp>
      <p:sp>
        <p:nvSpPr>
          <p:cNvPr id="14" name="Picture Placeholder 2"/>
          <p:cNvSpPr>
            <a:spLocks noGrp="1"/>
          </p:cNvSpPr>
          <p:nvPr>
            <p:ph type="pic" sz="quarter" idx="15" hasCustomPrompt="1"/>
          </p:nvPr>
        </p:nvSpPr>
        <p:spPr>
          <a:xfrm>
            <a:off x="9171609" y="2291376"/>
            <a:ext cx="1408819" cy="1408620"/>
          </a:xfrm>
        </p:spPr>
        <p:txBody>
          <a:bodyPr/>
          <a:lstStyle>
            <a:lvl1pPr marL="0" indent="0">
              <a:buNone/>
              <a:defRPr/>
            </a:lvl1pPr>
          </a:lstStyle>
          <a:p>
            <a:r>
              <a:rPr lang="en-US"/>
              <a:t>icon</a:t>
            </a:r>
          </a:p>
        </p:txBody>
      </p:sp>
      <p:cxnSp>
        <p:nvCxnSpPr>
          <p:cNvPr id="15" name="Straight Connector 14"/>
          <p:cNvCxnSpPr/>
          <p:nvPr userDrawn="1"/>
        </p:nvCxnSpPr>
        <p:spPr>
          <a:xfrm>
            <a:off x="8407629" y="3958604"/>
            <a:ext cx="2937125"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 Placeholder 8"/>
          <p:cNvSpPr>
            <a:spLocks noGrp="1"/>
          </p:cNvSpPr>
          <p:nvPr>
            <p:ph type="body" sz="quarter" idx="16"/>
          </p:nvPr>
        </p:nvSpPr>
        <p:spPr>
          <a:xfrm>
            <a:off x="8407284" y="4187000"/>
            <a:ext cx="2937469" cy="2300746"/>
          </a:xfrm>
        </p:spPr>
        <p:txBody>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278357898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9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17" name="Text Placeholder 7"/>
          <p:cNvSpPr>
            <a:spLocks noGrp="1"/>
          </p:cNvSpPr>
          <p:nvPr>
            <p:ph type="body" sz="quarter" idx="11" hasCustomPrompt="1"/>
          </p:nvPr>
        </p:nvSpPr>
        <p:spPr>
          <a:xfrm>
            <a:off x="0" y="1267759"/>
            <a:ext cx="12436475" cy="1688792"/>
          </a:xfrm>
        </p:spPr>
        <p:txBody>
          <a:bodyPr lIns="393192" rIns="182880" bIns="91440">
            <a:normAutofit/>
          </a:bodyPr>
          <a:lstStyle>
            <a:lvl1pPr marL="0" indent="0">
              <a:buNone/>
              <a:defRPr sz="2040">
                <a:solidFill>
                  <a:schemeClr val="tx1"/>
                </a:solidFill>
                <a:latin typeface="+mj-lt"/>
              </a:defRPr>
            </a:lvl1pPr>
            <a:lvl2pPr marL="466298" indent="0">
              <a:buNone/>
              <a:defRPr/>
            </a:lvl2pPr>
          </a:lstStyle>
          <a:p>
            <a:pPr lvl="0"/>
            <a:r>
              <a:rPr lang="en-US"/>
              <a:t>Body text</a:t>
            </a:r>
          </a:p>
        </p:txBody>
      </p:sp>
      <p:sp>
        <p:nvSpPr>
          <p:cNvPr id="4" name="Table Placeholder 3"/>
          <p:cNvSpPr>
            <a:spLocks noGrp="1"/>
          </p:cNvSpPr>
          <p:nvPr>
            <p:ph type="tbl" sz="quarter" idx="12"/>
          </p:nvPr>
        </p:nvSpPr>
        <p:spPr>
          <a:xfrm>
            <a:off x="426676" y="2956483"/>
            <a:ext cx="11559970" cy="4038043"/>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78765067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25460936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44069863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2290566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4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855687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5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247712818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19888397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_Plain tex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 (Optional)</a:t>
            </a:r>
          </a:p>
        </p:txBody>
      </p:sp>
      <p:sp>
        <p:nvSpPr>
          <p:cNvPr id="8" name="Text Placeholder 7"/>
          <p:cNvSpPr>
            <a:spLocks noGrp="1"/>
          </p:cNvSpPr>
          <p:nvPr>
            <p:ph type="body" sz="quarter" idx="11" hasCustomPrompt="1"/>
          </p:nvPr>
        </p:nvSpPr>
        <p:spPr>
          <a:xfrm>
            <a:off x="0" y="1267759"/>
            <a:ext cx="12436475"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 (Optional)</a:t>
            </a:r>
          </a:p>
        </p:txBody>
      </p:sp>
      <p:sp>
        <p:nvSpPr>
          <p:cNvPr id="10" name="Text Placeholder 9"/>
          <p:cNvSpPr>
            <a:spLocks noGrp="1"/>
          </p:cNvSpPr>
          <p:nvPr>
            <p:ph type="body" sz="quarter" idx="12" hasCustomPrompt="1"/>
          </p:nvPr>
        </p:nvSpPr>
        <p:spPr>
          <a:xfrm>
            <a:off x="0" y="2200362"/>
            <a:ext cx="12436475" cy="4794164"/>
          </a:xfrm>
        </p:spPr>
        <p:txBody>
          <a:bodyPr lIns="393192" tIns="91440" bIns="91440">
            <a:normAutofit/>
          </a:bodyPr>
          <a:lstStyle>
            <a:lvl1pPr marL="0" indent="0">
              <a:buNone/>
              <a:defRPr sz="2040">
                <a:solidFill>
                  <a:schemeClr val="tx1"/>
                </a:solidFill>
              </a:defRPr>
            </a:lvl1pPr>
          </a:lstStyle>
          <a:p>
            <a:pPr lvl="0"/>
            <a:r>
              <a:rPr lang="en-US"/>
              <a:t>Body copy</a:t>
            </a:r>
          </a:p>
        </p:txBody>
      </p:sp>
    </p:spTree>
    <p:extLst>
      <p:ext uri="{BB962C8B-B14F-4D97-AF65-F5344CB8AC3E}">
        <p14:creationId xmlns:p14="http://schemas.microsoft.com/office/powerpoint/2010/main" val="405017311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sub-title/boxes_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2935396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sub-title/boxes_Red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8947378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sub-title/boxes_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3"/>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12766184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Title/sub-title/boxes_green">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4"/>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95694260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Title/sub-title/light blu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6">
              <a:lumMod val="50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4744445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Title/sub-title/teal">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accent1"/>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375095942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Title/sub-title/Purple">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12436475" cy="607369"/>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3" name="Picture Placeholder 2"/>
          <p:cNvSpPr>
            <a:spLocks noGrp="1"/>
          </p:cNvSpPr>
          <p:nvPr>
            <p:ph type="pic" sz="quarter" idx="12"/>
          </p:nvPr>
        </p:nvSpPr>
        <p:spPr>
          <a:xfrm>
            <a:off x="437220" y="1994873"/>
            <a:ext cx="2867046" cy="1149563"/>
          </a:xfrm>
        </p:spPr>
        <p:txBody>
          <a:bodyPr>
            <a:normAutofit/>
          </a:bodyPr>
          <a:lstStyle>
            <a:lvl1pPr marL="0" indent="0" algn="l">
              <a:buNone/>
              <a:defRPr sz="1632"/>
            </a:lvl1pPr>
          </a:lstStyle>
          <a:p>
            <a:endParaRPr lang="en-US"/>
          </a:p>
        </p:txBody>
      </p:sp>
      <p:sp>
        <p:nvSpPr>
          <p:cNvPr id="5" name="Text Placeholder 4"/>
          <p:cNvSpPr>
            <a:spLocks noGrp="1"/>
          </p:cNvSpPr>
          <p:nvPr>
            <p:ph type="body" sz="quarter" idx="13"/>
          </p:nvPr>
        </p:nvSpPr>
        <p:spPr>
          <a:xfrm>
            <a:off x="437220" y="3144435"/>
            <a:ext cx="2867046" cy="3165518"/>
          </a:xfrm>
          <a:solidFill>
            <a:schemeClr val="accent5"/>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1" name="Picture Placeholder 2"/>
          <p:cNvSpPr>
            <a:spLocks noGrp="1"/>
          </p:cNvSpPr>
          <p:nvPr>
            <p:ph type="pic" sz="quarter" idx="14"/>
          </p:nvPr>
        </p:nvSpPr>
        <p:spPr>
          <a:xfrm>
            <a:off x="3420652" y="1994872"/>
            <a:ext cx="2867046" cy="1149563"/>
          </a:xfrm>
        </p:spPr>
        <p:txBody>
          <a:bodyPr>
            <a:normAutofit/>
          </a:bodyPr>
          <a:lstStyle>
            <a:lvl1pPr marL="0" indent="0" algn="l">
              <a:buNone/>
              <a:defRPr sz="1632"/>
            </a:lvl1pPr>
          </a:lstStyle>
          <a:p>
            <a:endParaRPr lang="en-US"/>
          </a:p>
        </p:txBody>
      </p:sp>
      <p:sp>
        <p:nvSpPr>
          <p:cNvPr id="22" name="Text Placeholder 4"/>
          <p:cNvSpPr>
            <a:spLocks noGrp="1"/>
          </p:cNvSpPr>
          <p:nvPr>
            <p:ph type="body" sz="quarter" idx="15"/>
          </p:nvPr>
        </p:nvSpPr>
        <p:spPr>
          <a:xfrm>
            <a:off x="3420652" y="3144434"/>
            <a:ext cx="2867046" cy="3165518"/>
          </a:xfrm>
          <a:solidFill>
            <a:schemeClr val="tx2"/>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3" name="Picture Placeholder 2"/>
          <p:cNvSpPr>
            <a:spLocks noGrp="1"/>
          </p:cNvSpPr>
          <p:nvPr>
            <p:ph type="pic" sz="quarter" idx="16"/>
          </p:nvPr>
        </p:nvSpPr>
        <p:spPr>
          <a:xfrm>
            <a:off x="6404084" y="1994873"/>
            <a:ext cx="2867046" cy="1149563"/>
          </a:xfrm>
        </p:spPr>
        <p:txBody>
          <a:bodyPr>
            <a:normAutofit/>
          </a:bodyPr>
          <a:lstStyle>
            <a:lvl1pPr marL="0" indent="0" algn="l">
              <a:buNone/>
              <a:defRPr sz="1632"/>
            </a:lvl1pPr>
          </a:lstStyle>
          <a:p>
            <a:endParaRPr lang="en-US"/>
          </a:p>
        </p:txBody>
      </p:sp>
      <p:sp>
        <p:nvSpPr>
          <p:cNvPr id="24" name="Text Placeholder 4"/>
          <p:cNvSpPr>
            <a:spLocks noGrp="1"/>
          </p:cNvSpPr>
          <p:nvPr>
            <p:ph type="body" sz="quarter" idx="17"/>
          </p:nvPr>
        </p:nvSpPr>
        <p:spPr>
          <a:xfrm>
            <a:off x="6404084" y="3144435"/>
            <a:ext cx="2867046" cy="3165518"/>
          </a:xfrm>
          <a:solidFill>
            <a:schemeClr val="accent6"/>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
        <p:nvSpPr>
          <p:cNvPr id="25" name="Picture Placeholder 2"/>
          <p:cNvSpPr>
            <a:spLocks noGrp="1"/>
          </p:cNvSpPr>
          <p:nvPr>
            <p:ph type="pic" sz="quarter" idx="18"/>
          </p:nvPr>
        </p:nvSpPr>
        <p:spPr>
          <a:xfrm>
            <a:off x="9387516" y="1994872"/>
            <a:ext cx="2867046" cy="1149563"/>
          </a:xfrm>
        </p:spPr>
        <p:txBody>
          <a:bodyPr>
            <a:normAutofit/>
          </a:bodyPr>
          <a:lstStyle>
            <a:lvl1pPr marL="0" indent="0" algn="l">
              <a:buNone/>
              <a:defRPr sz="1632"/>
            </a:lvl1pPr>
          </a:lstStyle>
          <a:p>
            <a:endParaRPr lang="en-US"/>
          </a:p>
        </p:txBody>
      </p:sp>
      <p:sp>
        <p:nvSpPr>
          <p:cNvPr id="26" name="Text Placeholder 4"/>
          <p:cNvSpPr>
            <a:spLocks noGrp="1"/>
          </p:cNvSpPr>
          <p:nvPr>
            <p:ph type="body" sz="quarter" idx="19"/>
          </p:nvPr>
        </p:nvSpPr>
        <p:spPr>
          <a:xfrm>
            <a:off x="9387516" y="3144434"/>
            <a:ext cx="2867046" cy="3165518"/>
          </a:xfrm>
          <a:solidFill>
            <a:schemeClr val="tx1">
              <a:lumMod val="75000"/>
            </a:schemeClr>
          </a:solidFill>
        </p:spPr>
        <p:txBody>
          <a:bodyPr>
            <a:normAutofit/>
          </a:bodyPr>
          <a:lstStyle>
            <a:lvl1pPr marL="233149" indent="-233149">
              <a:buFont typeface="Arial" panose="020B0604020202020204" pitchFamily="34" charset="0"/>
              <a:buChar char="•"/>
              <a:defRPr sz="2040">
                <a:solidFill>
                  <a:schemeClr val="bg1"/>
                </a:solidFill>
              </a:defRPr>
            </a:lvl1pPr>
            <a:lvl2pPr marL="816022" indent="-349724">
              <a:buFont typeface="Arial" panose="020B0604020202020204" pitchFamily="34" charset="0"/>
              <a:buChar char="•"/>
              <a:defRPr/>
            </a:lvl2pPr>
            <a:lvl3pPr marL="1282320" indent="-349724">
              <a:buFont typeface="Arial" panose="020B0604020202020204" pitchFamily="34" charset="0"/>
              <a:buChar char="•"/>
              <a:defRPr/>
            </a:lvl3pPr>
            <a:lvl4pPr marL="1690331" indent="-291436">
              <a:buFont typeface="Arial" panose="020B0604020202020204" pitchFamily="34" charset="0"/>
              <a:buChar char="•"/>
              <a:defRPr/>
            </a:lvl4pPr>
            <a:lvl5pPr marL="2156630" indent="-291436">
              <a:buFont typeface="Arial" panose="020B0604020202020204" pitchFamily="34" charset="0"/>
              <a:buChar char="•"/>
              <a:defRPr/>
            </a:lvl5pPr>
          </a:lstStyle>
          <a:p>
            <a:pPr lvl="0"/>
            <a:r>
              <a:rPr lang="en-US"/>
              <a:t>Click to edit Master text styles</a:t>
            </a:r>
          </a:p>
        </p:txBody>
      </p:sp>
    </p:spTree>
    <p:extLst>
      <p:ext uri="{BB962C8B-B14F-4D97-AF65-F5344CB8AC3E}">
        <p14:creationId xmlns:p14="http://schemas.microsoft.com/office/powerpoint/2010/main" val="21651779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grpSp>
        <p:nvGrpSpPr>
          <p:cNvPr id="7" name="Group 6">
            <a:extLst>
              <a:ext uri="{FF2B5EF4-FFF2-40B4-BE49-F238E27FC236}">
                <a16:creationId xmlns:a16="http://schemas.microsoft.com/office/drawing/2014/main" id="{4B26EB38-B802-47F3-8575-888FC1AA6B67}"/>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1_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811802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4_Red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546224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6_Purpl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107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7_green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11167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8_Sky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4294556"/>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0_teal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3143367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9_dark blue bar">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9836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ide bar_2 Tile lines &amp; Content">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0"/>
            <a:ext cx="8253738" cy="6994525"/>
          </a:xfrm>
        </p:spPr>
        <p:txBody>
          <a:bodyPr lIns="393192" tIns="393192"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9"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Tree>
    <p:extLst>
      <p:ext uri="{BB962C8B-B14F-4D97-AF65-F5344CB8AC3E}">
        <p14:creationId xmlns:p14="http://schemas.microsoft.com/office/powerpoint/2010/main" val="5267510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3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3" name="Picture Placeholder 7"/>
          <p:cNvSpPr>
            <a:spLocks noGrp="1"/>
          </p:cNvSpPr>
          <p:nvPr>
            <p:ph type="pic" sz="quarter" idx="15"/>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
        <p:nvSpPr>
          <p:cNvPr id="14" name="Text Placeholder 5"/>
          <p:cNvSpPr>
            <a:spLocks noGrp="1"/>
          </p:cNvSpPr>
          <p:nvPr>
            <p:ph type="body" sz="quarter" idx="13"/>
          </p:nvPr>
        </p:nvSpPr>
        <p:spPr>
          <a:xfrm>
            <a:off x="4182737" y="4434826"/>
            <a:ext cx="406295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15" name="Text Placeholder 5"/>
          <p:cNvSpPr>
            <a:spLocks noGrp="1"/>
          </p:cNvSpPr>
          <p:nvPr>
            <p:ph type="body" sz="quarter" idx="16"/>
          </p:nvPr>
        </p:nvSpPr>
        <p:spPr>
          <a:xfrm>
            <a:off x="8269914" y="4434826"/>
            <a:ext cx="4065284"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sz="1632"/>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p:txBody>
      </p:sp>
      <p:sp>
        <p:nvSpPr>
          <p:cNvPr id="9" name="Rectangle 8"/>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 Placeholder 2"/>
          <p:cNvSpPr>
            <a:spLocks noGrp="1"/>
          </p:cNvSpPr>
          <p:nvPr>
            <p:ph type="body" sz="quarter" idx="12" hasCustomPrompt="1"/>
          </p:nvPr>
        </p:nvSpPr>
        <p:spPr>
          <a:xfrm>
            <a:off x="1" y="3574979"/>
            <a:ext cx="4169782" cy="3419546"/>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6" name="Text Placeholder 7"/>
          <p:cNvSpPr>
            <a:spLocks noGrp="1"/>
          </p:cNvSpPr>
          <p:nvPr>
            <p:ph type="body" sz="quarter" idx="11" hasCustomPrompt="1"/>
          </p:nvPr>
        </p:nvSpPr>
        <p:spPr>
          <a:xfrm>
            <a:off x="1" y="2014027"/>
            <a:ext cx="4183177" cy="1560952"/>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18" name="Text Placeholder 5"/>
          <p:cNvSpPr>
            <a:spLocks noGrp="1"/>
          </p:cNvSpPr>
          <p:nvPr>
            <p:ph type="body" sz="quarter" idx="10" hasCustomPrompt="1"/>
          </p:nvPr>
        </p:nvSpPr>
        <p:spPr>
          <a:xfrm>
            <a:off x="1" y="1"/>
            <a:ext cx="4183177" cy="2014026"/>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Tree>
    <p:extLst>
      <p:ext uri="{BB962C8B-B14F-4D97-AF65-F5344CB8AC3E}">
        <p14:creationId xmlns:p14="http://schemas.microsoft.com/office/powerpoint/2010/main" val="38540320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2557594"/>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7" name="Text Placeholder 7"/>
          <p:cNvSpPr>
            <a:spLocks noGrp="1"/>
          </p:cNvSpPr>
          <p:nvPr>
            <p:ph type="body" sz="quarter" idx="11" hasCustomPrompt="1"/>
          </p:nvPr>
        </p:nvSpPr>
        <p:spPr>
          <a:xfrm>
            <a:off x="1" y="2581882"/>
            <a:ext cx="4183177" cy="1833101"/>
          </a:xfrm>
        </p:spPr>
        <p:txBody>
          <a:bodyPr lIns="393192" rIns="393192" bIns="91440"/>
          <a:lstStyle>
            <a:lvl1pPr marL="0" indent="0">
              <a:buNone/>
              <a:defRPr>
                <a:solidFill>
                  <a:schemeClr val="bg1"/>
                </a:solidFill>
                <a:latin typeface="+mj-lt"/>
              </a:defRPr>
            </a:lvl1pPr>
            <a:lvl2pPr marL="466298" indent="0">
              <a:buNone/>
              <a:defRPr/>
            </a:lvl2pPr>
          </a:lstStyle>
          <a:p>
            <a:pPr lvl="0"/>
            <a:r>
              <a:rPr lang="en-US"/>
              <a:t>Subtitle</a:t>
            </a:r>
          </a:p>
        </p:txBody>
      </p:sp>
      <p:sp>
        <p:nvSpPr>
          <p:cNvPr id="3" name="Text Placeholder 2"/>
          <p:cNvSpPr>
            <a:spLocks noGrp="1"/>
          </p:cNvSpPr>
          <p:nvPr>
            <p:ph type="body" sz="quarter" idx="12" hasCustomPrompt="1"/>
          </p:nvPr>
        </p:nvSpPr>
        <p:spPr>
          <a:xfrm>
            <a:off x="1" y="4414984"/>
            <a:ext cx="4169782" cy="2579541"/>
          </a:xfrm>
        </p:spPr>
        <p:txBody>
          <a:bodyPr lIns="393192" tIns="91440" bIns="91440">
            <a:normAutofit/>
          </a:bodyPr>
          <a:lstStyle>
            <a:lvl1pPr marL="0" indent="0">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10" name="Picture Placeholder 9"/>
          <p:cNvSpPr>
            <a:spLocks noGrp="1"/>
          </p:cNvSpPr>
          <p:nvPr>
            <p:ph type="pic" sz="quarter" idx="13"/>
          </p:nvPr>
        </p:nvSpPr>
        <p:spPr>
          <a:xfrm>
            <a:off x="4182737" y="0"/>
            <a:ext cx="8253738" cy="6994525"/>
          </a:xfrm>
        </p:spPr>
        <p:txBody>
          <a:bodyPr>
            <a:normAutofit/>
          </a:bodyPr>
          <a:lstStyle>
            <a:lvl1pPr marL="0" indent="0">
              <a:buNone/>
              <a:defRPr sz="1632"/>
            </a:lvl1pPr>
          </a:lstStyle>
          <a:p>
            <a:endParaRPr lang="en-US"/>
          </a:p>
        </p:txBody>
      </p:sp>
    </p:spTree>
    <p:extLst>
      <p:ext uri="{BB962C8B-B14F-4D97-AF65-F5344CB8AC3E}">
        <p14:creationId xmlns:p14="http://schemas.microsoft.com/office/powerpoint/2010/main" val="15177935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1"/>
            <a:ext cx="4183177" cy="1349299"/>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1349300"/>
            <a:ext cx="4169782" cy="5645225"/>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6" name="Text Placeholder 5"/>
          <p:cNvSpPr>
            <a:spLocks noGrp="1"/>
          </p:cNvSpPr>
          <p:nvPr>
            <p:ph type="body" sz="quarter" idx="13"/>
          </p:nvPr>
        </p:nvSpPr>
        <p:spPr>
          <a:xfrm>
            <a:off x="4182737" y="4434827"/>
            <a:ext cx="8253738" cy="2559697"/>
          </a:xfrm>
        </p:spPr>
        <p:txBody>
          <a:bodyPr lIns="393192" tIns="182880" rIns="182880"/>
          <a:lstStyle>
            <a:lvl1pPr marL="0" indent="0">
              <a:spcAft>
                <a:spcPts val="612"/>
              </a:spcAft>
              <a:buNone/>
              <a:defRPr>
                <a:latin typeface="+mj-lt"/>
              </a:defRPr>
            </a:lvl1pPr>
            <a:lvl2pPr marL="0" indent="0">
              <a:spcAft>
                <a:spcPts val="612"/>
              </a:spcAft>
              <a:buNone/>
              <a:defRPr>
                <a:latin typeface="+mj-lt"/>
              </a:defRPr>
            </a:lvl2pPr>
            <a:lvl3pPr marL="0" indent="0">
              <a:spcAft>
                <a:spcPts val="612"/>
              </a:spcAft>
              <a:buNone/>
              <a:defRPr/>
            </a:lvl3pPr>
            <a:lvl4pPr marL="0" indent="0">
              <a:spcAft>
                <a:spcPts val="612"/>
              </a:spcAft>
              <a:buNone/>
              <a:defRPr/>
            </a:lvl4pPr>
            <a:lvl5pPr marL="0" indent="0">
              <a:spcAft>
                <a:spcPts val="612"/>
              </a:spcAft>
              <a:buNone/>
              <a:defRPr sz="1632"/>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p:cNvSpPr>
            <a:spLocks noGrp="1"/>
          </p:cNvSpPr>
          <p:nvPr>
            <p:ph type="pic" sz="quarter" idx="14"/>
          </p:nvPr>
        </p:nvSpPr>
        <p:spPr>
          <a:xfrm>
            <a:off x="4182737" y="0"/>
            <a:ext cx="8253738" cy="4137187"/>
          </a:xfrm>
        </p:spPr>
        <p:txBody>
          <a:bodyPr>
            <a:normAutofit/>
          </a:bodyPr>
          <a:lstStyle>
            <a:lvl1pPr marL="0" indent="0">
              <a:buNone/>
              <a:defRPr sz="2040">
                <a:latin typeface="Segoe UI" panose="020B0502040204020203" pitchFamily="34" charset="0"/>
                <a:cs typeface="Segoe UI" panose="020B0502040204020203" pitchFamily="34" charset="0"/>
              </a:defRPr>
            </a:lvl1pPr>
          </a:lstStyle>
          <a:p>
            <a:endParaRPr lang="en-US"/>
          </a:p>
        </p:txBody>
      </p:sp>
    </p:spTree>
    <p:extLst>
      <p:ext uri="{BB962C8B-B14F-4D97-AF65-F5344CB8AC3E}">
        <p14:creationId xmlns:p14="http://schemas.microsoft.com/office/powerpoint/2010/main" val="350083357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Split layout ">
    <p:spTree>
      <p:nvGrpSpPr>
        <p:cNvPr id="1" name=""/>
        <p:cNvGrpSpPr/>
        <p:nvPr/>
      </p:nvGrpSpPr>
      <p:grpSpPr>
        <a:xfrm>
          <a:off x="0" y="0"/>
          <a:ext cx="0" cy="0"/>
          <a:chOff x="0" y="0"/>
          <a:chExt cx="0" cy="0"/>
        </a:xfrm>
      </p:grpSpPr>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
        <p:nvSpPr>
          <p:cNvPr id="7" name="Picture Placeholder 6"/>
          <p:cNvSpPr>
            <a:spLocks noGrp="1"/>
          </p:cNvSpPr>
          <p:nvPr>
            <p:ph type="pic" sz="quarter" idx="13" hasCustomPrompt="1"/>
          </p:nvPr>
        </p:nvSpPr>
        <p:spPr>
          <a:xfrm>
            <a:off x="5307966" y="476912"/>
            <a:ext cx="1399103" cy="1398905"/>
          </a:xfrm>
        </p:spPr>
        <p:txBody>
          <a:bodyPr>
            <a:normAutofit/>
          </a:bodyPr>
          <a:lstStyle>
            <a:lvl1pPr marL="0" indent="0">
              <a:buNone/>
              <a:defRPr sz="1632"/>
            </a:lvl1pPr>
          </a:lstStyle>
          <a:p>
            <a:r>
              <a:rPr lang="en-US"/>
              <a:t>icon</a:t>
            </a:r>
          </a:p>
        </p:txBody>
      </p:sp>
      <p:sp>
        <p:nvSpPr>
          <p:cNvPr id="10" name="Text Placeholder 9"/>
          <p:cNvSpPr>
            <a:spLocks noGrp="1"/>
          </p:cNvSpPr>
          <p:nvPr>
            <p:ph type="body" sz="quarter" idx="14" hasCustomPrompt="1"/>
          </p:nvPr>
        </p:nvSpPr>
        <p:spPr>
          <a:xfrm>
            <a:off x="7154004" y="688256"/>
            <a:ext cx="4872331" cy="976217"/>
          </a:xfrm>
        </p:spPr>
        <p:txBody>
          <a:bodyPr/>
          <a:lstStyle>
            <a:lvl1pPr marL="0" indent="0">
              <a:spcAft>
                <a:spcPts val="0"/>
              </a:spcAft>
              <a:buNone/>
              <a:defRPr>
                <a:solidFill>
                  <a:schemeClr val="tx2"/>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7" name="Picture Placeholder 6"/>
          <p:cNvSpPr>
            <a:spLocks noGrp="1"/>
          </p:cNvSpPr>
          <p:nvPr>
            <p:ph type="pic" sz="quarter" idx="15" hasCustomPrompt="1"/>
          </p:nvPr>
        </p:nvSpPr>
        <p:spPr>
          <a:xfrm>
            <a:off x="5307966" y="2051094"/>
            <a:ext cx="1399103" cy="1398905"/>
          </a:xfrm>
        </p:spPr>
        <p:txBody>
          <a:bodyPr>
            <a:normAutofit/>
          </a:bodyPr>
          <a:lstStyle>
            <a:lvl1pPr marL="0" indent="0">
              <a:buNone/>
              <a:defRPr sz="1632"/>
            </a:lvl1pPr>
          </a:lstStyle>
          <a:p>
            <a:r>
              <a:rPr lang="en-US"/>
              <a:t>icon</a:t>
            </a:r>
          </a:p>
        </p:txBody>
      </p:sp>
      <p:sp>
        <p:nvSpPr>
          <p:cNvPr id="18" name="Text Placeholder 9"/>
          <p:cNvSpPr>
            <a:spLocks noGrp="1"/>
          </p:cNvSpPr>
          <p:nvPr>
            <p:ph type="body" sz="quarter" idx="16" hasCustomPrompt="1"/>
          </p:nvPr>
        </p:nvSpPr>
        <p:spPr>
          <a:xfrm>
            <a:off x="7154004" y="2262438"/>
            <a:ext cx="4872331" cy="976217"/>
          </a:xfrm>
        </p:spPr>
        <p:txBody>
          <a:bodyPr/>
          <a:lstStyle>
            <a:lvl1pPr marL="0" indent="0">
              <a:spcAft>
                <a:spcPts val="0"/>
              </a:spcAft>
              <a:buNone/>
              <a:defRPr>
                <a:solidFill>
                  <a:schemeClr val="accent6">
                    <a:lumMod val="50000"/>
                  </a:schemeClr>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19" name="Picture Placeholder 6"/>
          <p:cNvSpPr>
            <a:spLocks noGrp="1"/>
          </p:cNvSpPr>
          <p:nvPr>
            <p:ph type="pic" sz="quarter" idx="17" hasCustomPrompt="1"/>
          </p:nvPr>
        </p:nvSpPr>
        <p:spPr>
          <a:xfrm>
            <a:off x="5307966" y="3625276"/>
            <a:ext cx="1399103" cy="1398905"/>
          </a:xfrm>
        </p:spPr>
        <p:txBody>
          <a:bodyPr>
            <a:normAutofit/>
          </a:bodyPr>
          <a:lstStyle>
            <a:lvl1pPr marL="0" indent="0">
              <a:buNone/>
              <a:defRPr sz="1632"/>
            </a:lvl1pPr>
          </a:lstStyle>
          <a:p>
            <a:r>
              <a:rPr lang="en-US"/>
              <a:t>icon</a:t>
            </a:r>
          </a:p>
        </p:txBody>
      </p:sp>
      <p:sp>
        <p:nvSpPr>
          <p:cNvPr id="20" name="Text Placeholder 9"/>
          <p:cNvSpPr>
            <a:spLocks noGrp="1"/>
          </p:cNvSpPr>
          <p:nvPr>
            <p:ph type="body" sz="quarter" idx="18" hasCustomPrompt="1"/>
          </p:nvPr>
        </p:nvSpPr>
        <p:spPr>
          <a:xfrm>
            <a:off x="7154004" y="3836620"/>
            <a:ext cx="4872331" cy="976217"/>
          </a:xfrm>
        </p:spPr>
        <p:txBody>
          <a:bodyPr/>
          <a:lstStyle>
            <a:lvl1pPr marL="0" indent="0">
              <a:spcAft>
                <a:spcPts val="0"/>
              </a:spcAft>
              <a:buNone/>
              <a:defRPr>
                <a:solidFill>
                  <a:schemeClr val="accent5"/>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
        <p:nvSpPr>
          <p:cNvPr id="21" name="Picture Placeholder 6"/>
          <p:cNvSpPr>
            <a:spLocks noGrp="1"/>
          </p:cNvSpPr>
          <p:nvPr>
            <p:ph type="pic" sz="quarter" idx="19" hasCustomPrompt="1"/>
          </p:nvPr>
        </p:nvSpPr>
        <p:spPr>
          <a:xfrm>
            <a:off x="5307966" y="5199458"/>
            <a:ext cx="1399103" cy="1398905"/>
          </a:xfrm>
        </p:spPr>
        <p:txBody>
          <a:bodyPr>
            <a:normAutofit/>
          </a:bodyPr>
          <a:lstStyle>
            <a:lvl1pPr marL="0" indent="0">
              <a:buNone/>
              <a:defRPr sz="1632"/>
            </a:lvl1pPr>
          </a:lstStyle>
          <a:p>
            <a:r>
              <a:rPr lang="en-US"/>
              <a:t>icon</a:t>
            </a:r>
          </a:p>
        </p:txBody>
      </p:sp>
      <p:sp>
        <p:nvSpPr>
          <p:cNvPr id="22" name="Text Placeholder 9"/>
          <p:cNvSpPr>
            <a:spLocks noGrp="1"/>
          </p:cNvSpPr>
          <p:nvPr>
            <p:ph type="body" sz="quarter" idx="20" hasCustomPrompt="1"/>
          </p:nvPr>
        </p:nvSpPr>
        <p:spPr>
          <a:xfrm>
            <a:off x="7154004" y="5410802"/>
            <a:ext cx="4872331" cy="976217"/>
          </a:xfrm>
        </p:spPr>
        <p:txBody>
          <a:bodyPr/>
          <a:lstStyle>
            <a:lvl1pPr marL="0" indent="0">
              <a:spcAft>
                <a:spcPts val="0"/>
              </a:spcAft>
              <a:buNone/>
              <a:defRPr>
                <a:solidFill>
                  <a:schemeClr val="accent6"/>
                </a:solidFill>
                <a:latin typeface="+mj-lt"/>
              </a:defRPr>
            </a:lvl1pPr>
            <a:lvl2pPr marL="0" indent="0">
              <a:buNone/>
              <a:defRPr sz="2040">
                <a:latin typeface="Segoe UI" panose="020B0502040204020203" pitchFamily="34" charset="0"/>
                <a:cs typeface="Segoe UI" panose="020B0502040204020203" pitchFamily="34" charset="0"/>
              </a:defRPr>
            </a:lvl2pPr>
            <a:lvl3pPr marL="932597" indent="0">
              <a:buNone/>
              <a:defRPr/>
            </a:lvl3pPr>
            <a:lvl4pPr marL="1398895" indent="0">
              <a:buNone/>
              <a:defRPr/>
            </a:lvl4pPr>
            <a:lvl5pPr marL="1865193" indent="0">
              <a:buNone/>
              <a:defRPr/>
            </a:lvl5pPr>
          </a:lstStyle>
          <a:p>
            <a:pPr lvl="0"/>
            <a:r>
              <a:rPr lang="en-US"/>
              <a:t>Text</a:t>
            </a:r>
          </a:p>
          <a:p>
            <a:pPr lvl="1"/>
            <a:r>
              <a:rPr lang="en-US"/>
              <a:t>Text</a:t>
            </a:r>
          </a:p>
        </p:txBody>
      </p:sp>
    </p:spTree>
    <p:extLst>
      <p:ext uri="{BB962C8B-B14F-4D97-AF65-F5344CB8AC3E}">
        <p14:creationId xmlns:p14="http://schemas.microsoft.com/office/powerpoint/2010/main" val="346082890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2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5"/>
          <p:cNvSpPr>
            <a:spLocks noGrp="1"/>
          </p:cNvSpPr>
          <p:nvPr>
            <p:ph type="body" sz="quarter" idx="10" hasCustomPrompt="1"/>
          </p:nvPr>
        </p:nvSpPr>
        <p:spPr>
          <a:xfrm>
            <a:off x="1" y="0"/>
            <a:ext cx="4183177" cy="2143003"/>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3" name="Text Placeholder 2"/>
          <p:cNvSpPr>
            <a:spLocks noGrp="1"/>
          </p:cNvSpPr>
          <p:nvPr>
            <p:ph type="body" sz="quarter" idx="12" hasCustomPrompt="1"/>
          </p:nvPr>
        </p:nvSpPr>
        <p:spPr>
          <a:xfrm>
            <a:off x="1" y="2143003"/>
            <a:ext cx="4169782" cy="485152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306170771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5_Split layout ">
    <p:spTree>
      <p:nvGrpSpPr>
        <p:cNvPr id="1" name=""/>
        <p:cNvGrpSpPr/>
        <p:nvPr/>
      </p:nvGrpSpPr>
      <p:grpSpPr>
        <a:xfrm>
          <a:off x="0" y="0"/>
          <a:ext cx="0" cy="0"/>
          <a:chOff x="0" y="0"/>
          <a:chExt cx="0" cy="0"/>
        </a:xfrm>
      </p:grpSpPr>
      <p:sp>
        <p:nvSpPr>
          <p:cNvPr id="7" name="Content Placeholder 6"/>
          <p:cNvSpPr>
            <a:spLocks noGrp="1"/>
          </p:cNvSpPr>
          <p:nvPr>
            <p:ph sz="quarter" idx="15"/>
          </p:nvPr>
        </p:nvSpPr>
        <p:spPr>
          <a:xfrm>
            <a:off x="4346289" y="1468527"/>
            <a:ext cx="7819758" cy="48411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p:cNvSpPr/>
          <p:nvPr userDrawn="1"/>
        </p:nvSpPr>
        <p:spPr bwMode="auto">
          <a:xfrm>
            <a:off x="0" y="0"/>
            <a:ext cx="4197310"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5"/>
          <p:cNvSpPr>
            <a:spLocks noGrp="1"/>
          </p:cNvSpPr>
          <p:nvPr>
            <p:ph type="body" sz="quarter" idx="10" hasCustomPrompt="1"/>
          </p:nvPr>
        </p:nvSpPr>
        <p:spPr>
          <a:xfrm>
            <a:off x="1" y="1"/>
            <a:ext cx="4183177" cy="3502222"/>
          </a:xfrm>
        </p:spPr>
        <p:txBody>
          <a:bodyPr lIns="393192" tIns="393192" rIns="393192" bIns="91440">
            <a:normAutofit/>
          </a:bodyPr>
          <a:lstStyle>
            <a:lvl1pPr marL="0" indent="0">
              <a:buNone/>
              <a:defRPr sz="4488">
                <a:solidFill>
                  <a:schemeClr val="bg1"/>
                </a:solidFill>
                <a:latin typeface="+mj-lt"/>
              </a:defRPr>
            </a:lvl1pPr>
          </a:lstStyle>
          <a:p>
            <a:pPr lvl="0"/>
            <a:r>
              <a:rPr lang="en-US"/>
              <a:t>Title</a:t>
            </a:r>
          </a:p>
        </p:txBody>
      </p:sp>
      <p:sp>
        <p:nvSpPr>
          <p:cNvPr id="8" name="Text Placeholder 2"/>
          <p:cNvSpPr>
            <a:spLocks noGrp="1"/>
          </p:cNvSpPr>
          <p:nvPr>
            <p:ph type="body" sz="quarter" idx="12" hasCustomPrompt="1"/>
          </p:nvPr>
        </p:nvSpPr>
        <p:spPr>
          <a:xfrm>
            <a:off x="1" y="3502223"/>
            <a:ext cx="4169782" cy="3492302"/>
          </a:xfrm>
        </p:spPr>
        <p:txBody>
          <a:bodyPr lIns="393192" tIns="91440" bIns="91440">
            <a:normAutofit/>
          </a:bodyPr>
          <a:lstStyle>
            <a:lvl1pPr marL="0" indent="0">
              <a:lnSpc>
                <a:spcPct val="100000"/>
              </a:lnSpc>
              <a:buNone/>
              <a:defRPr sz="1836">
                <a:solidFill>
                  <a:schemeClr val="bg1"/>
                </a:solidFill>
                <a:latin typeface="Segoe UI" panose="020B0502040204020203" pitchFamily="34" charset="0"/>
                <a:cs typeface="Segoe UI"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Body text</a:t>
            </a:r>
          </a:p>
        </p:txBody>
      </p:sp>
    </p:spTree>
    <p:extLst>
      <p:ext uri="{BB962C8B-B14F-4D97-AF65-F5344CB8AC3E}">
        <p14:creationId xmlns:p14="http://schemas.microsoft.com/office/powerpoint/2010/main" val="123746147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0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93074741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1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44509405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56920597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3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79643898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4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3832803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5_Title/sub-title only ">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8930448"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8" name="Text Placeholder 7"/>
          <p:cNvSpPr>
            <a:spLocks noGrp="1"/>
          </p:cNvSpPr>
          <p:nvPr>
            <p:ph type="body" sz="quarter" idx="11" hasCustomPrompt="1"/>
          </p:nvPr>
        </p:nvSpPr>
        <p:spPr>
          <a:xfrm>
            <a:off x="0" y="1267759"/>
            <a:ext cx="8930448" cy="922288"/>
          </a:xfrm>
        </p:spPr>
        <p:txBody>
          <a:bodyPr lIns="393192" bIns="91440"/>
          <a:lstStyle>
            <a:lvl1pPr marL="0" indent="0">
              <a:buNone/>
              <a:defRPr>
                <a:solidFill>
                  <a:schemeClr val="tx1"/>
                </a:solidFill>
                <a:latin typeface="+mj-lt"/>
              </a:defRPr>
            </a:lvl1pPr>
            <a:lvl2pPr marL="466298" indent="0">
              <a:buNone/>
              <a:defRPr/>
            </a:lvl2pPr>
          </a:lstStyle>
          <a:p>
            <a:pPr lvl="0"/>
            <a:r>
              <a:rPr lang="en-US"/>
              <a:t>Subtitle</a:t>
            </a:r>
          </a:p>
        </p:txBody>
      </p:sp>
      <p:sp>
        <p:nvSpPr>
          <p:cNvPr id="2" name="Rectangle 1"/>
          <p:cNvSpPr/>
          <p:nvPr userDrawn="1"/>
        </p:nvSpPr>
        <p:spPr>
          <a:xfrm>
            <a:off x="9019753" y="0"/>
            <a:ext cx="3416723" cy="699452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73">
              <a:solidFill>
                <a:schemeClr val="bg1"/>
              </a:solidFill>
            </a:endParaRPr>
          </a:p>
        </p:txBody>
      </p:sp>
      <p:sp>
        <p:nvSpPr>
          <p:cNvPr id="5" name="Freeform 82"/>
          <p:cNvSpPr>
            <a:spLocks noEditPoints="1"/>
          </p:cNvSpPr>
          <p:nvPr userDrawn="1"/>
        </p:nvSpPr>
        <p:spPr bwMode="auto">
          <a:xfrm>
            <a:off x="9616459" y="834115"/>
            <a:ext cx="2432348" cy="2416932"/>
          </a:xfrm>
          <a:custGeom>
            <a:avLst/>
            <a:gdLst>
              <a:gd name="T0" fmla="*/ 129 w 258"/>
              <a:gd name="T1" fmla="*/ 220 h 258"/>
              <a:gd name="T2" fmla="*/ 38 w 258"/>
              <a:gd name="T3" fmla="*/ 129 h 258"/>
              <a:gd name="T4" fmla="*/ 129 w 258"/>
              <a:gd name="T5" fmla="*/ 38 h 258"/>
              <a:gd name="T6" fmla="*/ 221 w 258"/>
              <a:gd name="T7" fmla="*/ 129 h 258"/>
              <a:gd name="T8" fmla="*/ 129 w 258"/>
              <a:gd name="T9" fmla="*/ 220 h 258"/>
              <a:gd name="T10" fmla="*/ 129 w 258"/>
              <a:gd name="T11" fmla="*/ 0 h 258"/>
              <a:gd name="T12" fmla="*/ 0 w 258"/>
              <a:gd name="T13" fmla="*/ 129 h 258"/>
              <a:gd name="T14" fmla="*/ 129 w 258"/>
              <a:gd name="T15" fmla="*/ 258 h 258"/>
              <a:gd name="T16" fmla="*/ 258 w 258"/>
              <a:gd name="T17" fmla="*/ 129 h 258"/>
              <a:gd name="T18" fmla="*/ 129 w 258"/>
              <a:gd name="T1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8" h="258">
                <a:moveTo>
                  <a:pt x="129" y="220"/>
                </a:moveTo>
                <a:cubicBezTo>
                  <a:pt x="79" y="220"/>
                  <a:pt x="38" y="180"/>
                  <a:pt x="38" y="129"/>
                </a:cubicBezTo>
                <a:cubicBezTo>
                  <a:pt x="38" y="79"/>
                  <a:pt x="79" y="38"/>
                  <a:pt x="129" y="38"/>
                </a:cubicBezTo>
                <a:cubicBezTo>
                  <a:pt x="180" y="38"/>
                  <a:pt x="221" y="79"/>
                  <a:pt x="221" y="129"/>
                </a:cubicBezTo>
                <a:cubicBezTo>
                  <a:pt x="221" y="180"/>
                  <a:pt x="180" y="220"/>
                  <a:pt x="129" y="220"/>
                </a:cubicBezTo>
                <a:moveTo>
                  <a:pt x="129" y="0"/>
                </a:moveTo>
                <a:cubicBezTo>
                  <a:pt x="58" y="0"/>
                  <a:pt x="0" y="58"/>
                  <a:pt x="0" y="129"/>
                </a:cubicBezTo>
                <a:cubicBezTo>
                  <a:pt x="0" y="200"/>
                  <a:pt x="58" y="258"/>
                  <a:pt x="129" y="258"/>
                </a:cubicBezTo>
                <a:cubicBezTo>
                  <a:pt x="201" y="258"/>
                  <a:pt x="258" y="200"/>
                  <a:pt x="258" y="129"/>
                </a:cubicBezTo>
                <a:cubicBezTo>
                  <a:pt x="258" y="58"/>
                  <a:pt x="201" y="0"/>
                  <a:pt x="129" y="0"/>
                </a:cubicBezTo>
              </a:path>
            </a:pathLst>
          </a:custGeom>
          <a:solidFill>
            <a:srgbClr val="9272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7" name="Oval 83"/>
          <p:cNvSpPr>
            <a:spLocks noChangeArrowheads="1"/>
          </p:cNvSpPr>
          <p:nvPr userDrawn="1"/>
        </p:nvSpPr>
        <p:spPr bwMode="auto">
          <a:xfrm>
            <a:off x="9978296" y="1190880"/>
            <a:ext cx="1718725" cy="1703412"/>
          </a:xfrm>
          <a:prstGeom prst="ellipse">
            <a:avLst/>
          </a:prstGeom>
          <a:solidFill>
            <a:srgbClr val="DACF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9" name="Freeform 84"/>
          <p:cNvSpPr>
            <a:spLocks/>
          </p:cNvSpPr>
          <p:nvPr userDrawn="1"/>
        </p:nvSpPr>
        <p:spPr bwMode="auto">
          <a:xfrm>
            <a:off x="10294901" y="1487343"/>
            <a:ext cx="1085510" cy="1376796"/>
          </a:xfrm>
          <a:custGeom>
            <a:avLst/>
            <a:gdLst>
              <a:gd name="T0" fmla="*/ 115 w 115"/>
              <a:gd name="T1" fmla="*/ 58 h 147"/>
              <a:gd name="T2" fmla="*/ 57 w 115"/>
              <a:gd name="T3" fmla="*/ 0 h 147"/>
              <a:gd name="T4" fmla="*/ 0 w 115"/>
              <a:gd name="T5" fmla="*/ 58 h 147"/>
              <a:gd name="T6" fmla="*/ 17 w 115"/>
              <a:gd name="T7" fmla="*/ 99 h 147"/>
              <a:gd name="T8" fmla="*/ 35 w 115"/>
              <a:gd name="T9" fmla="*/ 136 h 147"/>
              <a:gd name="T10" fmla="*/ 56 w 115"/>
              <a:gd name="T11" fmla="*/ 145 h 147"/>
              <a:gd name="T12" fmla="*/ 56 w 115"/>
              <a:gd name="T13" fmla="*/ 147 h 147"/>
              <a:gd name="T14" fmla="*/ 57 w 115"/>
              <a:gd name="T15" fmla="*/ 146 h 147"/>
              <a:gd name="T16" fmla="*/ 58 w 115"/>
              <a:gd name="T17" fmla="*/ 147 h 147"/>
              <a:gd name="T18" fmla="*/ 59 w 115"/>
              <a:gd name="T19" fmla="*/ 145 h 147"/>
              <a:gd name="T20" fmla="*/ 80 w 115"/>
              <a:gd name="T21" fmla="*/ 136 h 147"/>
              <a:gd name="T22" fmla="*/ 97 w 115"/>
              <a:gd name="T23" fmla="*/ 100 h 147"/>
              <a:gd name="T24" fmla="*/ 115 w 115"/>
              <a:gd name="T25" fmla="*/ 58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5" h="147">
                <a:moveTo>
                  <a:pt x="115" y="58"/>
                </a:moveTo>
                <a:cubicBezTo>
                  <a:pt x="115" y="26"/>
                  <a:pt x="89" y="0"/>
                  <a:pt x="57" y="0"/>
                </a:cubicBezTo>
                <a:cubicBezTo>
                  <a:pt x="25" y="0"/>
                  <a:pt x="0" y="26"/>
                  <a:pt x="0" y="58"/>
                </a:cubicBezTo>
                <a:cubicBezTo>
                  <a:pt x="0" y="74"/>
                  <a:pt x="6" y="89"/>
                  <a:pt x="17" y="99"/>
                </a:cubicBezTo>
                <a:cubicBezTo>
                  <a:pt x="34" y="117"/>
                  <a:pt x="35" y="136"/>
                  <a:pt x="35" y="136"/>
                </a:cubicBezTo>
                <a:cubicBezTo>
                  <a:pt x="56" y="145"/>
                  <a:pt x="56" y="145"/>
                  <a:pt x="56" y="145"/>
                </a:cubicBezTo>
                <a:cubicBezTo>
                  <a:pt x="56" y="147"/>
                  <a:pt x="56" y="147"/>
                  <a:pt x="56" y="147"/>
                </a:cubicBezTo>
                <a:cubicBezTo>
                  <a:pt x="57" y="146"/>
                  <a:pt x="57" y="146"/>
                  <a:pt x="57" y="146"/>
                </a:cubicBezTo>
                <a:cubicBezTo>
                  <a:pt x="58" y="147"/>
                  <a:pt x="58" y="147"/>
                  <a:pt x="58" y="147"/>
                </a:cubicBezTo>
                <a:cubicBezTo>
                  <a:pt x="59" y="145"/>
                  <a:pt x="59" y="145"/>
                  <a:pt x="59" y="145"/>
                </a:cubicBezTo>
                <a:cubicBezTo>
                  <a:pt x="80" y="136"/>
                  <a:pt x="80" y="136"/>
                  <a:pt x="80" y="136"/>
                </a:cubicBezTo>
                <a:cubicBezTo>
                  <a:pt x="80" y="136"/>
                  <a:pt x="80" y="117"/>
                  <a:pt x="97" y="100"/>
                </a:cubicBezTo>
                <a:cubicBezTo>
                  <a:pt x="108" y="89"/>
                  <a:pt x="115" y="75"/>
                  <a:pt x="11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0" name="Rectangle 85"/>
          <p:cNvSpPr>
            <a:spLocks noChangeArrowheads="1"/>
          </p:cNvSpPr>
          <p:nvPr userDrawn="1"/>
        </p:nvSpPr>
        <p:spPr bwMode="auto">
          <a:xfrm>
            <a:off x="10832633" y="2828964"/>
            <a:ext cx="10052" cy="3884174"/>
          </a:xfrm>
          <a:prstGeom prst="rect">
            <a:avLst/>
          </a:prstGeom>
          <a:solidFill>
            <a:srgbClr val="220C3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1" name="Rectangle 86"/>
          <p:cNvSpPr>
            <a:spLocks noChangeArrowheads="1"/>
          </p:cNvSpPr>
          <p:nvPr userDrawn="1"/>
        </p:nvSpPr>
        <p:spPr bwMode="auto">
          <a:xfrm>
            <a:off x="11003499" y="1808929"/>
            <a:ext cx="150767" cy="467307"/>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2" name="Rectangle 87"/>
          <p:cNvSpPr>
            <a:spLocks noChangeArrowheads="1"/>
          </p:cNvSpPr>
          <p:nvPr userDrawn="1"/>
        </p:nvSpPr>
        <p:spPr bwMode="auto">
          <a:xfrm>
            <a:off x="10832633" y="2095345"/>
            <a:ext cx="140715" cy="180892"/>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3" name="Rectangle 88"/>
          <p:cNvSpPr>
            <a:spLocks noChangeArrowheads="1"/>
          </p:cNvSpPr>
          <p:nvPr userDrawn="1"/>
        </p:nvSpPr>
        <p:spPr bwMode="auto">
          <a:xfrm>
            <a:off x="10651716" y="2145591"/>
            <a:ext cx="140715" cy="130645"/>
          </a:xfrm>
          <a:prstGeom prst="rect">
            <a:avLst/>
          </a:prstGeom>
          <a:solidFill>
            <a:srgbClr val="A579D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4" name="Rectangle 89"/>
          <p:cNvSpPr>
            <a:spLocks noChangeArrowheads="1"/>
          </p:cNvSpPr>
          <p:nvPr userDrawn="1"/>
        </p:nvSpPr>
        <p:spPr bwMode="auto">
          <a:xfrm>
            <a:off x="10475821" y="2190813"/>
            <a:ext cx="150767" cy="85424"/>
          </a:xfrm>
          <a:prstGeom prst="rect">
            <a:avLst/>
          </a:prstGeom>
          <a:solidFill>
            <a:srgbClr val="40146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5" name="Freeform 90"/>
          <p:cNvSpPr>
            <a:spLocks/>
          </p:cNvSpPr>
          <p:nvPr userDrawn="1"/>
        </p:nvSpPr>
        <p:spPr bwMode="auto">
          <a:xfrm>
            <a:off x="10425564" y="5205696"/>
            <a:ext cx="1030231" cy="1170780"/>
          </a:xfrm>
          <a:custGeom>
            <a:avLst/>
            <a:gdLst>
              <a:gd name="T0" fmla="*/ 2 w 109"/>
              <a:gd name="T1" fmla="*/ 39 h 125"/>
              <a:gd name="T2" fmla="*/ 4 w 109"/>
              <a:gd name="T3" fmla="*/ 49 h 125"/>
              <a:gd name="T4" fmla="*/ 21 w 109"/>
              <a:gd name="T5" fmla="*/ 68 h 125"/>
              <a:gd name="T6" fmla="*/ 13 w 109"/>
              <a:gd name="T7" fmla="*/ 60 h 125"/>
              <a:gd name="T8" fmla="*/ 6 w 109"/>
              <a:gd name="T9" fmla="*/ 61 h 125"/>
              <a:gd name="T10" fmla="*/ 10 w 109"/>
              <a:gd name="T11" fmla="*/ 71 h 125"/>
              <a:gd name="T12" fmla="*/ 25 w 109"/>
              <a:gd name="T13" fmla="*/ 83 h 125"/>
              <a:gd name="T14" fmla="*/ 78 w 109"/>
              <a:gd name="T15" fmla="*/ 121 h 125"/>
              <a:gd name="T16" fmla="*/ 81 w 109"/>
              <a:gd name="T17" fmla="*/ 125 h 125"/>
              <a:gd name="T18" fmla="*/ 109 w 109"/>
              <a:gd name="T19" fmla="*/ 106 h 125"/>
              <a:gd name="T20" fmla="*/ 88 w 109"/>
              <a:gd name="T21" fmla="*/ 46 h 125"/>
              <a:gd name="T22" fmla="*/ 77 w 109"/>
              <a:gd name="T23" fmla="*/ 32 h 125"/>
              <a:gd name="T24" fmla="*/ 51 w 109"/>
              <a:gd name="T25" fmla="*/ 9 h 125"/>
              <a:gd name="T26" fmla="*/ 48 w 109"/>
              <a:gd name="T27" fmla="*/ 9 h 125"/>
              <a:gd name="T28" fmla="*/ 51 w 109"/>
              <a:gd name="T29" fmla="*/ 26 h 125"/>
              <a:gd name="T30" fmla="*/ 61 w 109"/>
              <a:gd name="T31" fmla="*/ 32 h 125"/>
              <a:gd name="T32" fmla="*/ 66 w 109"/>
              <a:gd name="T33" fmla="*/ 56 h 125"/>
              <a:gd name="T34" fmla="*/ 40 w 109"/>
              <a:gd name="T35" fmla="*/ 43 h 125"/>
              <a:gd name="T36" fmla="*/ 28 w 109"/>
              <a:gd name="T37" fmla="*/ 25 h 125"/>
              <a:gd name="T38" fmla="*/ 34 w 109"/>
              <a:gd name="T39" fmla="*/ 14 h 125"/>
              <a:gd name="T40" fmla="*/ 39 w 109"/>
              <a:gd name="T41" fmla="*/ 3 h 125"/>
              <a:gd name="T42" fmla="*/ 34 w 109"/>
              <a:gd name="T43" fmla="*/ 1 h 125"/>
              <a:gd name="T44" fmla="*/ 18 w 109"/>
              <a:gd name="T45" fmla="*/ 14 h 125"/>
              <a:gd name="T46" fmla="*/ 17 w 109"/>
              <a:gd name="T47" fmla="*/ 29 h 125"/>
              <a:gd name="T48" fmla="*/ 31 w 109"/>
              <a:gd name="T49" fmla="*/ 52 h 125"/>
              <a:gd name="T50" fmla="*/ 18 w 109"/>
              <a:gd name="T51" fmla="*/ 32 h 125"/>
              <a:gd name="T52" fmla="*/ 10 w 109"/>
              <a:gd name="T53" fmla="*/ 30 h 125"/>
              <a:gd name="T54" fmla="*/ 11 w 109"/>
              <a:gd name="T55" fmla="*/ 38 h 125"/>
              <a:gd name="T56" fmla="*/ 25 w 109"/>
              <a:gd name="T57" fmla="*/ 59 h 125"/>
              <a:gd name="T58" fmla="*/ 10 w 109"/>
              <a:gd name="T59" fmla="*/ 40 h 125"/>
              <a:gd name="T60" fmla="*/ 2 w 109"/>
              <a:gd name="T61" fmla="*/ 3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25">
                <a:moveTo>
                  <a:pt x="2" y="39"/>
                </a:moveTo>
                <a:cubicBezTo>
                  <a:pt x="0" y="42"/>
                  <a:pt x="1" y="46"/>
                  <a:pt x="4" y="49"/>
                </a:cubicBezTo>
                <a:cubicBezTo>
                  <a:pt x="21" y="68"/>
                  <a:pt x="21" y="68"/>
                  <a:pt x="21" y="68"/>
                </a:cubicBezTo>
                <a:cubicBezTo>
                  <a:pt x="13" y="60"/>
                  <a:pt x="13" y="60"/>
                  <a:pt x="13" y="60"/>
                </a:cubicBezTo>
                <a:cubicBezTo>
                  <a:pt x="10" y="58"/>
                  <a:pt x="8" y="58"/>
                  <a:pt x="6" y="61"/>
                </a:cubicBezTo>
                <a:cubicBezTo>
                  <a:pt x="5" y="64"/>
                  <a:pt x="7" y="69"/>
                  <a:pt x="10" y="71"/>
                </a:cubicBezTo>
                <a:cubicBezTo>
                  <a:pt x="25" y="83"/>
                  <a:pt x="25" y="83"/>
                  <a:pt x="25" y="83"/>
                </a:cubicBezTo>
                <a:cubicBezTo>
                  <a:pt x="44" y="100"/>
                  <a:pt x="66" y="105"/>
                  <a:pt x="78" y="121"/>
                </a:cubicBezTo>
                <a:cubicBezTo>
                  <a:pt x="81" y="125"/>
                  <a:pt x="81" y="125"/>
                  <a:pt x="81" y="125"/>
                </a:cubicBezTo>
                <a:cubicBezTo>
                  <a:pt x="109" y="106"/>
                  <a:pt x="109" y="106"/>
                  <a:pt x="109" y="106"/>
                </a:cubicBezTo>
                <a:cubicBezTo>
                  <a:pt x="94" y="64"/>
                  <a:pt x="89" y="50"/>
                  <a:pt x="88" y="46"/>
                </a:cubicBezTo>
                <a:cubicBezTo>
                  <a:pt x="86" y="42"/>
                  <a:pt x="80" y="35"/>
                  <a:pt x="77" y="32"/>
                </a:cubicBezTo>
                <a:cubicBezTo>
                  <a:pt x="51" y="9"/>
                  <a:pt x="51" y="9"/>
                  <a:pt x="51" y="9"/>
                </a:cubicBezTo>
                <a:cubicBezTo>
                  <a:pt x="50" y="8"/>
                  <a:pt x="49" y="8"/>
                  <a:pt x="48" y="9"/>
                </a:cubicBezTo>
                <a:cubicBezTo>
                  <a:pt x="45" y="15"/>
                  <a:pt x="47" y="20"/>
                  <a:pt x="51" y="26"/>
                </a:cubicBezTo>
                <a:cubicBezTo>
                  <a:pt x="56" y="33"/>
                  <a:pt x="61" y="32"/>
                  <a:pt x="61" y="32"/>
                </a:cubicBezTo>
                <a:cubicBezTo>
                  <a:pt x="67" y="41"/>
                  <a:pt x="70" y="51"/>
                  <a:pt x="66" y="56"/>
                </a:cubicBezTo>
                <a:cubicBezTo>
                  <a:pt x="55" y="66"/>
                  <a:pt x="40" y="43"/>
                  <a:pt x="40" y="43"/>
                </a:cubicBezTo>
                <a:cubicBezTo>
                  <a:pt x="28" y="25"/>
                  <a:pt x="28" y="25"/>
                  <a:pt x="28" y="25"/>
                </a:cubicBezTo>
                <a:cubicBezTo>
                  <a:pt x="26" y="21"/>
                  <a:pt x="34" y="14"/>
                  <a:pt x="34" y="14"/>
                </a:cubicBezTo>
                <a:cubicBezTo>
                  <a:pt x="38" y="11"/>
                  <a:pt x="41" y="9"/>
                  <a:pt x="39" y="3"/>
                </a:cubicBezTo>
                <a:cubicBezTo>
                  <a:pt x="38" y="1"/>
                  <a:pt x="36" y="0"/>
                  <a:pt x="34" y="1"/>
                </a:cubicBezTo>
                <a:cubicBezTo>
                  <a:pt x="18" y="14"/>
                  <a:pt x="18" y="14"/>
                  <a:pt x="18" y="14"/>
                </a:cubicBezTo>
                <a:cubicBezTo>
                  <a:pt x="14" y="17"/>
                  <a:pt x="14" y="23"/>
                  <a:pt x="17" y="29"/>
                </a:cubicBezTo>
                <a:cubicBezTo>
                  <a:pt x="31" y="52"/>
                  <a:pt x="31" y="52"/>
                  <a:pt x="31" y="52"/>
                </a:cubicBezTo>
                <a:cubicBezTo>
                  <a:pt x="18" y="32"/>
                  <a:pt x="18" y="32"/>
                  <a:pt x="18" y="32"/>
                </a:cubicBezTo>
                <a:cubicBezTo>
                  <a:pt x="16" y="28"/>
                  <a:pt x="12" y="27"/>
                  <a:pt x="10" y="30"/>
                </a:cubicBezTo>
                <a:cubicBezTo>
                  <a:pt x="8" y="32"/>
                  <a:pt x="8" y="35"/>
                  <a:pt x="11" y="38"/>
                </a:cubicBezTo>
                <a:cubicBezTo>
                  <a:pt x="25" y="59"/>
                  <a:pt x="25" y="59"/>
                  <a:pt x="25" y="59"/>
                </a:cubicBezTo>
                <a:cubicBezTo>
                  <a:pt x="10" y="40"/>
                  <a:pt x="10" y="40"/>
                  <a:pt x="10" y="40"/>
                </a:cubicBezTo>
                <a:cubicBezTo>
                  <a:pt x="7" y="37"/>
                  <a:pt x="4" y="37"/>
                  <a:pt x="2" y="39"/>
                </a:cubicBezTo>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6" name="Freeform 91"/>
          <p:cNvSpPr>
            <a:spLocks/>
          </p:cNvSpPr>
          <p:nvPr userDrawn="1"/>
        </p:nvSpPr>
        <p:spPr bwMode="auto">
          <a:xfrm>
            <a:off x="11164316" y="6291053"/>
            <a:ext cx="723673" cy="668301"/>
          </a:xfrm>
          <a:custGeom>
            <a:avLst/>
            <a:gdLst>
              <a:gd name="T0" fmla="*/ 24 w 144"/>
              <a:gd name="T1" fmla="*/ 133 h 133"/>
              <a:gd name="T2" fmla="*/ 144 w 144"/>
              <a:gd name="T3" fmla="*/ 133 h 133"/>
              <a:gd name="T4" fmla="*/ 76 w 144"/>
              <a:gd name="T5" fmla="*/ 0 h 133"/>
              <a:gd name="T6" fmla="*/ 0 w 144"/>
              <a:gd name="T7" fmla="*/ 54 h 133"/>
              <a:gd name="T8" fmla="*/ 24 w 144"/>
              <a:gd name="T9" fmla="*/ 133 h 133"/>
            </a:gdLst>
            <a:ahLst/>
            <a:cxnLst>
              <a:cxn ang="0">
                <a:pos x="T0" y="T1"/>
              </a:cxn>
              <a:cxn ang="0">
                <a:pos x="T2" y="T3"/>
              </a:cxn>
              <a:cxn ang="0">
                <a:pos x="T4" y="T5"/>
              </a:cxn>
              <a:cxn ang="0">
                <a:pos x="T6" y="T7"/>
              </a:cxn>
              <a:cxn ang="0">
                <a:pos x="T8" y="T9"/>
              </a:cxn>
            </a:cxnLst>
            <a:rect l="0" t="0" r="r" b="b"/>
            <a:pathLst>
              <a:path w="144" h="133">
                <a:moveTo>
                  <a:pt x="24" y="133"/>
                </a:moveTo>
                <a:lnTo>
                  <a:pt x="144" y="133"/>
                </a:lnTo>
                <a:lnTo>
                  <a:pt x="76" y="0"/>
                </a:lnTo>
                <a:lnTo>
                  <a:pt x="0" y="54"/>
                </a:lnTo>
                <a:lnTo>
                  <a:pt x="24" y="133"/>
                </a:lnTo>
                <a:close/>
              </a:path>
            </a:pathLst>
          </a:custGeom>
          <a:solidFill>
            <a:srgbClr val="3963A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7" name="Freeform 92"/>
          <p:cNvSpPr>
            <a:spLocks/>
          </p:cNvSpPr>
          <p:nvPr userDrawn="1"/>
        </p:nvSpPr>
        <p:spPr bwMode="auto">
          <a:xfrm>
            <a:off x="11114060" y="6170456"/>
            <a:ext cx="422142" cy="381886"/>
          </a:xfrm>
          <a:custGeom>
            <a:avLst/>
            <a:gdLst>
              <a:gd name="T0" fmla="*/ 0 w 84"/>
              <a:gd name="T1" fmla="*/ 50 h 76"/>
              <a:gd name="T2" fmla="*/ 13 w 84"/>
              <a:gd name="T3" fmla="*/ 76 h 76"/>
              <a:gd name="T4" fmla="*/ 84 w 84"/>
              <a:gd name="T5" fmla="*/ 26 h 76"/>
              <a:gd name="T6" fmla="*/ 71 w 84"/>
              <a:gd name="T7" fmla="*/ 0 h 76"/>
              <a:gd name="T8" fmla="*/ 0 w 84"/>
              <a:gd name="T9" fmla="*/ 50 h 76"/>
            </a:gdLst>
            <a:ahLst/>
            <a:cxnLst>
              <a:cxn ang="0">
                <a:pos x="T0" y="T1"/>
              </a:cxn>
              <a:cxn ang="0">
                <a:pos x="T2" y="T3"/>
              </a:cxn>
              <a:cxn ang="0">
                <a:pos x="T4" y="T5"/>
              </a:cxn>
              <a:cxn ang="0">
                <a:pos x="T6" y="T7"/>
              </a:cxn>
              <a:cxn ang="0">
                <a:pos x="T8" y="T9"/>
              </a:cxn>
            </a:cxnLst>
            <a:rect l="0" t="0" r="r" b="b"/>
            <a:pathLst>
              <a:path w="84" h="76">
                <a:moveTo>
                  <a:pt x="0" y="50"/>
                </a:moveTo>
                <a:lnTo>
                  <a:pt x="13" y="76"/>
                </a:lnTo>
                <a:lnTo>
                  <a:pt x="84" y="26"/>
                </a:lnTo>
                <a:lnTo>
                  <a:pt x="71" y="0"/>
                </a:lnTo>
                <a:lnTo>
                  <a:pt x="0" y="5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8" name="Freeform 93"/>
          <p:cNvSpPr>
            <a:spLocks/>
          </p:cNvSpPr>
          <p:nvPr userDrawn="1"/>
        </p:nvSpPr>
        <p:spPr bwMode="auto">
          <a:xfrm>
            <a:off x="10671815" y="5205697"/>
            <a:ext cx="85437" cy="75374"/>
          </a:xfrm>
          <a:custGeom>
            <a:avLst/>
            <a:gdLst>
              <a:gd name="T0" fmla="*/ 9 w 9"/>
              <a:gd name="T1" fmla="*/ 1 h 8"/>
              <a:gd name="T2" fmla="*/ 2 w 9"/>
              <a:gd name="T3" fmla="*/ 8 h 8"/>
              <a:gd name="T4" fmla="*/ 0 w 9"/>
              <a:gd name="T5" fmla="*/ 7 h 8"/>
              <a:gd name="T6" fmla="*/ 9 w 9"/>
              <a:gd name="T7" fmla="*/ 0 h 8"/>
              <a:gd name="T8" fmla="*/ 9 w 9"/>
              <a:gd name="T9" fmla="*/ 1 h 8"/>
            </a:gdLst>
            <a:ahLst/>
            <a:cxnLst>
              <a:cxn ang="0">
                <a:pos x="T0" y="T1"/>
              </a:cxn>
              <a:cxn ang="0">
                <a:pos x="T2" y="T3"/>
              </a:cxn>
              <a:cxn ang="0">
                <a:pos x="T4" y="T5"/>
              </a:cxn>
              <a:cxn ang="0">
                <a:pos x="T6" y="T7"/>
              </a:cxn>
              <a:cxn ang="0">
                <a:pos x="T8" y="T9"/>
              </a:cxn>
            </a:cxnLst>
            <a:rect l="0" t="0" r="r" b="b"/>
            <a:pathLst>
              <a:path w="9" h="8">
                <a:moveTo>
                  <a:pt x="9" y="1"/>
                </a:moveTo>
                <a:cubicBezTo>
                  <a:pt x="2" y="8"/>
                  <a:pt x="2" y="8"/>
                  <a:pt x="2" y="8"/>
                </a:cubicBezTo>
                <a:cubicBezTo>
                  <a:pt x="1" y="8"/>
                  <a:pt x="0" y="8"/>
                  <a:pt x="0" y="7"/>
                </a:cubicBezTo>
                <a:cubicBezTo>
                  <a:pt x="9" y="0"/>
                  <a:pt x="9" y="0"/>
                  <a:pt x="9" y="0"/>
                </a:cubicBezTo>
                <a:lnTo>
                  <a:pt x="9" y="1"/>
                </a:ln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19" name="Freeform 94"/>
          <p:cNvSpPr>
            <a:spLocks/>
          </p:cNvSpPr>
          <p:nvPr userDrawn="1"/>
        </p:nvSpPr>
        <p:spPr bwMode="auto">
          <a:xfrm>
            <a:off x="10887911" y="5271020"/>
            <a:ext cx="105539" cy="105524"/>
          </a:xfrm>
          <a:custGeom>
            <a:avLst/>
            <a:gdLst>
              <a:gd name="T0" fmla="*/ 1 w 11"/>
              <a:gd name="T1" fmla="*/ 1 h 11"/>
              <a:gd name="T2" fmla="*/ 8 w 11"/>
              <a:gd name="T3" fmla="*/ 10 h 11"/>
              <a:gd name="T4" fmla="*/ 11 w 11"/>
              <a:gd name="T5" fmla="*/ 9 h 11"/>
              <a:gd name="T6" fmla="*/ 1 w 11"/>
              <a:gd name="T7" fmla="*/ 0 h 11"/>
              <a:gd name="T8" fmla="*/ 1 w 11"/>
              <a:gd name="T9" fmla="*/ 1 h 11"/>
            </a:gdLst>
            <a:ahLst/>
            <a:cxnLst>
              <a:cxn ang="0">
                <a:pos x="T0" y="T1"/>
              </a:cxn>
              <a:cxn ang="0">
                <a:pos x="T2" y="T3"/>
              </a:cxn>
              <a:cxn ang="0">
                <a:pos x="T4" y="T5"/>
              </a:cxn>
              <a:cxn ang="0">
                <a:pos x="T6" y="T7"/>
              </a:cxn>
              <a:cxn ang="0">
                <a:pos x="T8" y="T9"/>
              </a:cxn>
            </a:cxnLst>
            <a:rect l="0" t="0" r="r" b="b"/>
            <a:pathLst>
              <a:path w="11" h="11">
                <a:moveTo>
                  <a:pt x="1" y="1"/>
                </a:moveTo>
                <a:cubicBezTo>
                  <a:pt x="8" y="10"/>
                  <a:pt x="8" y="10"/>
                  <a:pt x="8" y="10"/>
                </a:cubicBezTo>
                <a:cubicBezTo>
                  <a:pt x="9" y="11"/>
                  <a:pt x="10" y="10"/>
                  <a:pt x="11" y="9"/>
                </a:cubicBezTo>
                <a:cubicBezTo>
                  <a:pt x="1" y="0"/>
                  <a:pt x="1" y="0"/>
                  <a:pt x="1" y="0"/>
                </a:cubicBezTo>
                <a:cubicBezTo>
                  <a:pt x="0" y="1"/>
                  <a:pt x="0" y="1"/>
                  <a:pt x="1" y="1"/>
                </a:cubicBezTo>
                <a:close/>
              </a:path>
            </a:pathLst>
          </a:custGeom>
          <a:solidFill>
            <a:srgbClr val="CBE24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0" name="Freeform 95"/>
          <p:cNvSpPr>
            <a:spLocks/>
          </p:cNvSpPr>
          <p:nvPr userDrawn="1"/>
        </p:nvSpPr>
        <p:spPr bwMode="auto">
          <a:xfrm>
            <a:off x="11114061" y="6085039"/>
            <a:ext cx="341735" cy="271340"/>
          </a:xfrm>
          <a:custGeom>
            <a:avLst/>
            <a:gdLst>
              <a:gd name="T0" fmla="*/ 68 w 68"/>
              <a:gd name="T1" fmla="*/ 15 h 54"/>
              <a:gd name="T2" fmla="*/ 10 w 68"/>
              <a:gd name="T3" fmla="*/ 54 h 54"/>
              <a:gd name="T4" fmla="*/ 0 w 68"/>
              <a:gd name="T5" fmla="*/ 43 h 54"/>
              <a:gd name="T6" fmla="*/ 62 w 68"/>
              <a:gd name="T7" fmla="*/ 0 h 54"/>
              <a:gd name="T8" fmla="*/ 68 w 68"/>
              <a:gd name="T9" fmla="*/ 15 h 54"/>
            </a:gdLst>
            <a:ahLst/>
            <a:cxnLst>
              <a:cxn ang="0">
                <a:pos x="T0" y="T1"/>
              </a:cxn>
              <a:cxn ang="0">
                <a:pos x="T2" y="T3"/>
              </a:cxn>
              <a:cxn ang="0">
                <a:pos x="T4" y="T5"/>
              </a:cxn>
              <a:cxn ang="0">
                <a:pos x="T6" y="T7"/>
              </a:cxn>
              <a:cxn ang="0">
                <a:pos x="T8" y="T9"/>
              </a:cxn>
            </a:cxnLst>
            <a:rect l="0" t="0" r="r" b="b"/>
            <a:pathLst>
              <a:path w="68" h="54">
                <a:moveTo>
                  <a:pt x="68" y="15"/>
                </a:moveTo>
                <a:lnTo>
                  <a:pt x="10" y="54"/>
                </a:lnTo>
                <a:lnTo>
                  <a:pt x="0" y="43"/>
                </a:lnTo>
                <a:lnTo>
                  <a:pt x="62" y="0"/>
                </a:lnTo>
                <a:lnTo>
                  <a:pt x="68" y="15"/>
                </a:lnTo>
                <a:close/>
              </a:path>
            </a:pathLst>
          </a:custGeom>
          <a:solidFill>
            <a:srgbClr val="4F312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1" name="Freeform 96"/>
          <p:cNvSpPr>
            <a:spLocks/>
          </p:cNvSpPr>
          <p:nvPr userDrawn="1"/>
        </p:nvSpPr>
        <p:spPr bwMode="auto">
          <a:xfrm>
            <a:off x="11134163" y="6200606"/>
            <a:ext cx="140715" cy="155770"/>
          </a:xfrm>
          <a:custGeom>
            <a:avLst/>
            <a:gdLst>
              <a:gd name="T0" fmla="*/ 13 w 15"/>
              <a:gd name="T1" fmla="*/ 5 h 17"/>
              <a:gd name="T2" fmla="*/ 11 w 15"/>
              <a:gd name="T3" fmla="*/ 15 h 17"/>
              <a:gd name="T4" fmla="*/ 2 w 15"/>
              <a:gd name="T5" fmla="*/ 11 h 17"/>
              <a:gd name="T6" fmla="*/ 4 w 15"/>
              <a:gd name="T7" fmla="*/ 2 h 17"/>
              <a:gd name="T8" fmla="*/ 13 w 15"/>
              <a:gd name="T9" fmla="*/ 5 h 17"/>
            </a:gdLst>
            <a:ahLst/>
            <a:cxnLst>
              <a:cxn ang="0">
                <a:pos x="T0" y="T1"/>
              </a:cxn>
              <a:cxn ang="0">
                <a:pos x="T2" y="T3"/>
              </a:cxn>
              <a:cxn ang="0">
                <a:pos x="T4" y="T5"/>
              </a:cxn>
              <a:cxn ang="0">
                <a:pos x="T6" y="T7"/>
              </a:cxn>
              <a:cxn ang="0">
                <a:pos x="T8" y="T9"/>
              </a:cxn>
            </a:cxnLst>
            <a:rect l="0" t="0" r="r" b="b"/>
            <a:pathLst>
              <a:path w="15" h="17">
                <a:moveTo>
                  <a:pt x="13" y="5"/>
                </a:moveTo>
                <a:cubicBezTo>
                  <a:pt x="15" y="9"/>
                  <a:pt x="14" y="13"/>
                  <a:pt x="11" y="15"/>
                </a:cubicBezTo>
                <a:cubicBezTo>
                  <a:pt x="8" y="17"/>
                  <a:pt x="4" y="15"/>
                  <a:pt x="2" y="11"/>
                </a:cubicBezTo>
                <a:cubicBezTo>
                  <a:pt x="0" y="8"/>
                  <a:pt x="1" y="4"/>
                  <a:pt x="4" y="2"/>
                </a:cubicBezTo>
                <a:cubicBezTo>
                  <a:pt x="7" y="0"/>
                  <a:pt x="11" y="2"/>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2" name="Freeform 97"/>
          <p:cNvSpPr>
            <a:spLocks/>
          </p:cNvSpPr>
          <p:nvPr userDrawn="1"/>
        </p:nvSpPr>
        <p:spPr bwMode="auto">
          <a:xfrm>
            <a:off x="11144214" y="6210656"/>
            <a:ext cx="120613" cy="135670"/>
          </a:xfrm>
          <a:custGeom>
            <a:avLst/>
            <a:gdLst>
              <a:gd name="T0" fmla="*/ 12 w 13"/>
              <a:gd name="T1" fmla="*/ 4 h 15"/>
              <a:gd name="T2" fmla="*/ 11 w 13"/>
              <a:gd name="T3" fmla="*/ 5 h 15"/>
              <a:gd name="T4" fmla="*/ 13 w 13"/>
              <a:gd name="T5" fmla="*/ 9 h 15"/>
              <a:gd name="T6" fmla="*/ 10 w 13"/>
              <a:gd name="T7" fmla="*/ 14 h 15"/>
              <a:gd name="T8" fmla="*/ 8 w 13"/>
              <a:gd name="T9" fmla="*/ 14 h 15"/>
              <a:gd name="T10" fmla="*/ 1 w 13"/>
              <a:gd name="T11" fmla="*/ 10 h 15"/>
              <a:gd name="T12" fmla="*/ 0 w 13"/>
              <a:gd name="T13" fmla="*/ 6 h 15"/>
              <a:gd name="T14" fmla="*/ 3 w 13"/>
              <a:gd name="T15" fmla="*/ 1 h 15"/>
              <a:gd name="T16" fmla="*/ 5 w 13"/>
              <a:gd name="T17" fmla="*/ 1 h 15"/>
              <a:gd name="T18" fmla="*/ 11 w 13"/>
              <a:gd name="T19" fmla="*/ 5 h 15"/>
              <a:gd name="T20" fmla="*/ 12 w 13"/>
              <a:gd name="T21" fmla="*/ 4 h 15"/>
              <a:gd name="T22" fmla="*/ 12 w 13"/>
              <a:gd name="T23" fmla="*/ 4 h 15"/>
              <a:gd name="T24" fmla="*/ 5 w 13"/>
              <a:gd name="T25" fmla="*/ 0 h 15"/>
              <a:gd name="T26" fmla="*/ 3 w 13"/>
              <a:gd name="T27" fmla="*/ 1 h 15"/>
              <a:gd name="T28" fmla="*/ 0 w 13"/>
              <a:gd name="T29" fmla="*/ 6 h 15"/>
              <a:gd name="T30" fmla="*/ 1 w 13"/>
              <a:gd name="T31" fmla="*/ 11 h 15"/>
              <a:gd name="T32" fmla="*/ 8 w 13"/>
              <a:gd name="T33" fmla="*/ 15 h 15"/>
              <a:gd name="T34" fmla="*/ 10 w 13"/>
              <a:gd name="T35" fmla="*/ 14 h 15"/>
              <a:gd name="T36" fmla="*/ 13 w 13"/>
              <a:gd name="T37" fmla="*/ 9 h 15"/>
              <a:gd name="T38" fmla="*/ 12 w 13"/>
              <a:gd name="T39" fmla="*/ 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 h="15">
                <a:moveTo>
                  <a:pt x="12" y="4"/>
                </a:moveTo>
                <a:cubicBezTo>
                  <a:pt x="11" y="5"/>
                  <a:pt x="11" y="5"/>
                  <a:pt x="11" y="5"/>
                </a:cubicBezTo>
                <a:cubicBezTo>
                  <a:pt x="12" y="6"/>
                  <a:pt x="13" y="7"/>
                  <a:pt x="13" y="9"/>
                </a:cubicBezTo>
                <a:cubicBezTo>
                  <a:pt x="13" y="11"/>
                  <a:pt x="12" y="13"/>
                  <a:pt x="10" y="14"/>
                </a:cubicBezTo>
                <a:cubicBezTo>
                  <a:pt x="9" y="14"/>
                  <a:pt x="8" y="14"/>
                  <a:pt x="8" y="14"/>
                </a:cubicBezTo>
                <a:cubicBezTo>
                  <a:pt x="5" y="14"/>
                  <a:pt x="3" y="13"/>
                  <a:pt x="1" y="10"/>
                </a:cubicBezTo>
                <a:cubicBezTo>
                  <a:pt x="1" y="9"/>
                  <a:pt x="0" y="8"/>
                  <a:pt x="0" y="6"/>
                </a:cubicBezTo>
                <a:cubicBezTo>
                  <a:pt x="0" y="4"/>
                  <a:pt x="1" y="2"/>
                  <a:pt x="3" y="1"/>
                </a:cubicBezTo>
                <a:cubicBezTo>
                  <a:pt x="4" y="1"/>
                  <a:pt x="5" y="1"/>
                  <a:pt x="5" y="1"/>
                </a:cubicBezTo>
                <a:cubicBezTo>
                  <a:pt x="8" y="1"/>
                  <a:pt x="10" y="2"/>
                  <a:pt x="11" y="5"/>
                </a:cubicBezTo>
                <a:cubicBezTo>
                  <a:pt x="12" y="4"/>
                  <a:pt x="12" y="4"/>
                  <a:pt x="12" y="4"/>
                </a:cubicBezTo>
                <a:cubicBezTo>
                  <a:pt x="12" y="4"/>
                  <a:pt x="12" y="4"/>
                  <a:pt x="12" y="4"/>
                </a:cubicBezTo>
                <a:cubicBezTo>
                  <a:pt x="11" y="2"/>
                  <a:pt x="8" y="0"/>
                  <a:pt x="5" y="0"/>
                </a:cubicBezTo>
                <a:cubicBezTo>
                  <a:pt x="4" y="0"/>
                  <a:pt x="3" y="0"/>
                  <a:pt x="3" y="1"/>
                </a:cubicBezTo>
                <a:cubicBezTo>
                  <a:pt x="1" y="2"/>
                  <a:pt x="0" y="4"/>
                  <a:pt x="0" y="6"/>
                </a:cubicBezTo>
                <a:cubicBezTo>
                  <a:pt x="0" y="8"/>
                  <a:pt x="0" y="9"/>
                  <a:pt x="1" y="11"/>
                </a:cubicBezTo>
                <a:cubicBezTo>
                  <a:pt x="2" y="13"/>
                  <a:pt x="5" y="15"/>
                  <a:pt x="8" y="15"/>
                </a:cubicBezTo>
                <a:cubicBezTo>
                  <a:pt x="8" y="15"/>
                  <a:pt x="9" y="15"/>
                  <a:pt x="10" y="14"/>
                </a:cubicBezTo>
                <a:cubicBezTo>
                  <a:pt x="12" y="13"/>
                  <a:pt x="13" y="11"/>
                  <a:pt x="13" y="9"/>
                </a:cubicBezTo>
                <a:cubicBezTo>
                  <a:pt x="13" y="7"/>
                  <a:pt x="13" y="6"/>
                  <a:pt x="12" y="4"/>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3" name="Freeform 98"/>
          <p:cNvSpPr>
            <a:spLocks/>
          </p:cNvSpPr>
          <p:nvPr userDrawn="1"/>
        </p:nvSpPr>
        <p:spPr bwMode="auto">
          <a:xfrm>
            <a:off x="11199493" y="6275980"/>
            <a:ext cx="20102" cy="55274"/>
          </a:xfrm>
          <a:custGeom>
            <a:avLst/>
            <a:gdLst>
              <a:gd name="T0" fmla="*/ 4 w 4"/>
              <a:gd name="T1" fmla="*/ 11 h 11"/>
              <a:gd name="T2" fmla="*/ 0 w 4"/>
              <a:gd name="T3" fmla="*/ 0 h 11"/>
              <a:gd name="T4" fmla="*/ 2 w 4"/>
              <a:gd name="T5" fmla="*/ 0 h 11"/>
              <a:gd name="T6" fmla="*/ 4 w 4"/>
              <a:gd name="T7" fmla="*/ 11 h 11"/>
            </a:gdLst>
            <a:ahLst/>
            <a:cxnLst>
              <a:cxn ang="0">
                <a:pos x="T0" y="T1"/>
              </a:cxn>
              <a:cxn ang="0">
                <a:pos x="T2" y="T3"/>
              </a:cxn>
              <a:cxn ang="0">
                <a:pos x="T4" y="T5"/>
              </a:cxn>
              <a:cxn ang="0">
                <a:pos x="T6" y="T7"/>
              </a:cxn>
            </a:cxnLst>
            <a:rect l="0" t="0" r="r" b="b"/>
            <a:pathLst>
              <a:path w="4" h="11">
                <a:moveTo>
                  <a:pt x="4" y="11"/>
                </a:moveTo>
                <a:lnTo>
                  <a:pt x="0" y="0"/>
                </a:lnTo>
                <a:lnTo>
                  <a:pt x="2" y="0"/>
                </a:lnTo>
                <a:lnTo>
                  <a:pt x="4" y="11"/>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4" name="Freeform 99"/>
          <p:cNvSpPr>
            <a:spLocks/>
          </p:cNvSpPr>
          <p:nvPr userDrawn="1"/>
        </p:nvSpPr>
        <p:spPr bwMode="auto">
          <a:xfrm>
            <a:off x="11199492" y="6265931"/>
            <a:ext cx="35180" cy="15075"/>
          </a:xfrm>
          <a:custGeom>
            <a:avLst/>
            <a:gdLst>
              <a:gd name="T0" fmla="*/ 7 w 7"/>
              <a:gd name="T1" fmla="*/ 0 h 3"/>
              <a:gd name="T2" fmla="*/ 2 w 7"/>
              <a:gd name="T3" fmla="*/ 3 h 3"/>
              <a:gd name="T4" fmla="*/ 0 w 7"/>
              <a:gd name="T5" fmla="*/ 2 h 3"/>
              <a:gd name="T6" fmla="*/ 7 w 7"/>
              <a:gd name="T7" fmla="*/ 0 h 3"/>
            </a:gdLst>
            <a:ahLst/>
            <a:cxnLst>
              <a:cxn ang="0">
                <a:pos x="T0" y="T1"/>
              </a:cxn>
              <a:cxn ang="0">
                <a:pos x="T2" y="T3"/>
              </a:cxn>
              <a:cxn ang="0">
                <a:pos x="T4" y="T5"/>
              </a:cxn>
              <a:cxn ang="0">
                <a:pos x="T6" y="T7"/>
              </a:cxn>
            </a:cxnLst>
            <a:rect l="0" t="0" r="r" b="b"/>
            <a:pathLst>
              <a:path w="7" h="3">
                <a:moveTo>
                  <a:pt x="7" y="0"/>
                </a:moveTo>
                <a:lnTo>
                  <a:pt x="2" y="3"/>
                </a:lnTo>
                <a:lnTo>
                  <a:pt x="0" y="2"/>
                </a:lnTo>
                <a:lnTo>
                  <a:pt x="7"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5" name="Freeform 100"/>
          <p:cNvSpPr>
            <a:spLocks/>
          </p:cNvSpPr>
          <p:nvPr userDrawn="1"/>
        </p:nvSpPr>
        <p:spPr bwMode="auto">
          <a:xfrm>
            <a:off x="11189443" y="6215681"/>
            <a:ext cx="20102" cy="60296"/>
          </a:xfrm>
          <a:custGeom>
            <a:avLst/>
            <a:gdLst>
              <a:gd name="T0" fmla="*/ 0 w 4"/>
              <a:gd name="T1" fmla="*/ 0 h 12"/>
              <a:gd name="T2" fmla="*/ 4 w 4"/>
              <a:gd name="T3" fmla="*/ 12 h 12"/>
              <a:gd name="T4" fmla="*/ 2 w 4"/>
              <a:gd name="T5" fmla="*/ 12 h 12"/>
              <a:gd name="T6" fmla="*/ 0 w 4"/>
              <a:gd name="T7" fmla="*/ 0 h 12"/>
            </a:gdLst>
            <a:ahLst/>
            <a:cxnLst>
              <a:cxn ang="0">
                <a:pos x="T0" y="T1"/>
              </a:cxn>
              <a:cxn ang="0">
                <a:pos x="T2" y="T3"/>
              </a:cxn>
              <a:cxn ang="0">
                <a:pos x="T4" y="T5"/>
              </a:cxn>
              <a:cxn ang="0">
                <a:pos x="T6" y="T7"/>
              </a:cxn>
            </a:cxnLst>
            <a:rect l="0" t="0" r="r" b="b"/>
            <a:pathLst>
              <a:path w="4" h="12">
                <a:moveTo>
                  <a:pt x="0" y="0"/>
                </a:moveTo>
                <a:lnTo>
                  <a:pt x="4" y="12"/>
                </a:lnTo>
                <a:lnTo>
                  <a:pt x="2" y="12"/>
                </a:lnTo>
                <a:lnTo>
                  <a:pt x="0" y="0"/>
                </a:ln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6" name="Rectangle 101"/>
          <p:cNvSpPr>
            <a:spLocks noChangeArrowheads="1"/>
          </p:cNvSpPr>
          <p:nvPr userDrawn="1"/>
        </p:nvSpPr>
        <p:spPr bwMode="auto">
          <a:xfrm>
            <a:off x="11169339" y="6225731"/>
            <a:ext cx="10052"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7" name="Freeform 102"/>
          <p:cNvSpPr>
            <a:spLocks/>
          </p:cNvSpPr>
          <p:nvPr userDrawn="1"/>
        </p:nvSpPr>
        <p:spPr bwMode="auto">
          <a:xfrm>
            <a:off x="11154266" y="6245830"/>
            <a:ext cx="15077" cy="10050"/>
          </a:xfrm>
          <a:custGeom>
            <a:avLst/>
            <a:gdLst>
              <a:gd name="T0" fmla="*/ 3 w 3"/>
              <a:gd name="T1" fmla="*/ 2 h 2"/>
              <a:gd name="T2" fmla="*/ 2 w 3"/>
              <a:gd name="T3" fmla="*/ 2 h 2"/>
              <a:gd name="T4" fmla="*/ 0 w 3"/>
              <a:gd name="T5" fmla="*/ 0 h 2"/>
              <a:gd name="T6" fmla="*/ 2 w 3"/>
              <a:gd name="T7" fmla="*/ 0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lnTo>
                  <a:pt x="2" y="2"/>
                </a:lnTo>
                <a:lnTo>
                  <a:pt x="0" y="0"/>
                </a:lnTo>
                <a:lnTo>
                  <a:pt x="2" y="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8" name="Freeform 103"/>
          <p:cNvSpPr>
            <a:spLocks/>
          </p:cNvSpPr>
          <p:nvPr userDrawn="1"/>
        </p:nvSpPr>
        <p:spPr bwMode="auto">
          <a:xfrm>
            <a:off x="11154265" y="6275980"/>
            <a:ext cx="10052" cy="0"/>
          </a:xfrm>
          <a:custGeom>
            <a:avLst/>
            <a:gdLst>
              <a:gd name="T0" fmla="*/ 2 w 2"/>
              <a:gd name="T1" fmla="*/ 2 w 2"/>
              <a:gd name="T2" fmla="*/ 0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2" y="0"/>
                </a:lnTo>
                <a:lnTo>
                  <a:pt x="0" y="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29" name="Rectangle 104"/>
          <p:cNvSpPr>
            <a:spLocks noChangeArrowheads="1"/>
          </p:cNvSpPr>
          <p:nvPr userDrawn="1"/>
        </p:nvSpPr>
        <p:spPr bwMode="auto">
          <a:xfrm>
            <a:off x="11164316" y="629105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0" name="Freeform 105"/>
          <p:cNvSpPr>
            <a:spLocks/>
          </p:cNvSpPr>
          <p:nvPr userDrawn="1"/>
        </p:nvSpPr>
        <p:spPr bwMode="auto">
          <a:xfrm>
            <a:off x="11179390" y="6311152"/>
            <a:ext cx="10052" cy="20099"/>
          </a:xfrm>
          <a:custGeom>
            <a:avLst/>
            <a:gdLst>
              <a:gd name="T0" fmla="*/ 2 w 2"/>
              <a:gd name="T1" fmla="*/ 0 h 4"/>
              <a:gd name="T2" fmla="*/ 2 w 2"/>
              <a:gd name="T3" fmla="*/ 2 h 4"/>
              <a:gd name="T4" fmla="*/ 0 w 2"/>
              <a:gd name="T5" fmla="*/ 4 h 4"/>
              <a:gd name="T6" fmla="*/ 0 w 2"/>
              <a:gd name="T7" fmla="*/ 2 h 4"/>
              <a:gd name="T8" fmla="*/ 2 w 2"/>
              <a:gd name="T9" fmla="*/ 0 h 4"/>
            </a:gdLst>
            <a:ahLst/>
            <a:cxnLst>
              <a:cxn ang="0">
                <a:pos x="T0" y="T1"/>
              </a:cxn>
              <a:cxn ang="0">
                <a:pos x="T2" y="T3"/>
              </a:cxn>
              <a:cxn ang="0">
                <a:pos x="T4" y="T5"/>
              </a:cxn>
              <a:cxn ang="0">
                <a:pos x="T6" y="T7"/>
              </a:cxn>
              <a:cxn ang="0">
                <a:pos x="T8" y="T9"/>
              </a:cxn>
            </a:cxnLst>
            <a:rect l="0" t="0" r="r" b="b"/>
            <a:pathLst>
              <a:path w="2" h="4">
                <a:moveTo>
                  <a:pt x="2" y="0"/>
                </a:moveTo>
                <a:lnTo>
                  <a:pt x="2" y="2"/>
                </a:lnTo>
                <a:lnTo>
                  <a:pt x="0" y="4"/>
                </a:lnTo>
                <a:lnTo>
                  <a:pt x="0" y="2"/>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1" name="Freeform 106"/>
          <p:cNvSpPr>
            <a:spLocks/>
          </p:cNvSpPr>
          <p:nvPr userDrawn="1"/>
        </p:nvSpPr>
        <p:spPr bwMode="auto">
          <a:xfrm>
            <a:off x="11209544" y="6321202"/>
            <a:ext cx="0" cy="20099"/>
          </a:xfrm>
          <a:custGeom>
            <a:avLst/>
            <a:gdLst>
              <a:gd name="T0" fmla="*/ 0 h 4"/>
              <a:gd name="T1" fmla="*/ 2 h 4"/>
              <a:gd name="T2" fmla="*/ 4 h 4"/>
              <a:gd name="T3" fmla="*/ 2 h 4"/>
              <a:gd name="T4" fmla="*/ 0 h 4"/>
            </a:gdLst>
            <a:ahLst/>
            <a:cxnLst>
              <a:cxn ang="0">
                <a:pos x="0" y="T0"/>
              </a:cxn>
              <a:cxn ang="0">
                <a:pos x="0" y="T1"/>
              </a:cxn>
              <a:cxn ang="0">
                <a:pos x="0" y="T2"/>
              </a:cxn>
              <a:cxn ang="0">
                <a:pos x="0" y="T3"/>
              </a:cxn>
              <a:cxn ang="0">
                <a:pos x="0" y="T4"/>
              </a:cxn>
            </a:cxnLst>
            <a:rect l="0" t="0" r="r" b="b"/>
            <a:pathLst>
              <a:path h="4">
                <a:moveTo>
                  <a:pt x="0" y="0"/>
                </a:moveTo>
                <a:lnTo>
                  <a:pt x="0" y="2"/>
                </a:lnTo>
                <a:lnTo>
                  <a:pt x="0" y="4"/>
                </a:lnTo>
                <a:lnTo>
                  <a:pt x="0"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2" name="Rectangle 107"/>
          <p:cNvSpPr>
            <a:spLocks noChangeArrowheads="1"/>
          </p:cNvSpPr>
          <p:nvPr userDrawn="1"/>
        </p:nvSpPr>
        <p:spPr bwMode="auto">
          <a:xfrm>
            <a:off x="11229647" y="6321202"/>
            <a:ext cx="5026" cy="1005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3" name="Freeform 108"/>
          <p:cNvSpPr>
            <a:spLocks/>
          </p:cNvSpPr>
          <p:nvPr userDrawn="1"/>
        </p:nvSpPr>
        <p:spPr bwMode="auto">
          <a:xfrm>
            <a:off x="11234673" y="6301102"/>
            <a:ext cx="20102" cy="10050"/>
          </a:xfrm>
          <a:custGeom>
            <a:avLst/>
            <a:gdLst>
              <a:gd name="T0" fmla="*/ 0 w 4"/>
              <a:gd name="T1" fmla="*/ 0 h 2"/>
              <a:gd name="T2" fmla="*/ 2 w 4"/>
              <a:gd name="T3" fmla="*/ 0 h 2"/>
              <a:gd name="T4" fmla="*/ 4 w 4"/>
              <a:gd name="T5" fmla="*/ 2 h 2"/>
              <a:gd name="T6" fmla="*/ 2 w 4"/>
              <a:gd name="T7" fmla="*/ 2 h 2"/>
              <a:gd name="T8" fmla="*/ 0 w 4"/>
              <a:gd name="T9" fmla="*/ 0 h 2"/>
            </a:gdLst>
            <a:ahLst/>
            <a:cxnLst>
              <a:cxn ang="0">
                <a:pos x="T0" y="T1"/>
              </a:cxn>
              <a:cxn ang="0">
                <a:pos x="T2" y="T3"/>
              </a:cxn>
              <a:cxn ang="0">
                <a:pos x="T4" y="T5"/>
              </a:cxn>
              <a:cxn ang="0">
                <a:pos x="T6" y="T7"/>
              </a:cxn>
              <a:cxn ang="0">
                <a:pos x="T8" y="T9"/>
              </a:cxn>
            </a:cxnLst>
            <a:rect l="0" t="0" r="r" b="b"/>
            <a:pathLst>
              <a:path w="4" h="2">
                <a:moveTo>
                  <a:pt x="0" y="0"/>
                </a:moveTo>
                <a:lnTo>
                  <a:pt x="2" y="0"/>
                </a:lnTo>
                <a:lnTo>
                  <a:pt x="4" y="2"/>
                </a:lnTo>
                <a:lnTo>
                  <a:pt x="2" y="2"/>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4" name="Freeform 109"/>
          <p:cNvSpPr>
            <a:spLocks/>
          </p:cNvSpPr>
          <p:nvPr userDrawn="1"/>
        </p:nvSpPr>
        <p:spPr bwMode="auto">
          <a:xfrm>
            <a:off x="11244723" y="6281002"/>
            <a:ext cx="10052"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lnTo>
                  <a:pt x="2"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5" name="Freeform 110"/>
          <p:cNvSpPr>
            <a:spLocks/>
          </p:cNvSpPr>
          <p:nvPr userDrawn="1"/>
        </p:nvSpPr>
        <p:spPr bwMode="auto">
          <a:xfrm>
            <a:off x="11234672" y="6255881"/>
            <a:ext cx="10052" cy="10050"/>
          </a:xfrm>
          <a:custGeom>
            <a:avLst/>
            <a:gdLst>
              <a:gd name="T0" fmla="*/ 0 w 2"/>
              <a:gd name="T1" fmla="*/ 2 h 2"/>
              <a:gd name="T2" fmla="*/ 0 w 2"/>
              <a:gd name="T3" fmla="*/ 0 h 2"/>
              <a:gd name="T4" fmla="*/ 2 w 2"/>
              <a:gd name="T5" fmla="*/ 0 h 2"/>
              <a:gd name="T6" fmla="*/ 2 w 2"/>
              <a:gd name="T7" fmla="*/ 0 h 2"/>
              <a:gd name="T8" fmla="*/ 0 w 2"/>
              <a:gd name="T9" fmla="*/ 2 h 2"/>
            </a:gdLst>
            <a:ahLst/>
            <a:cxnLst>
              <a:cxn ang="0">
                <a:pos x="T0" y="T1"/>
              </a:cxn>
              <a:cxn ang="0">
                <a:pos x="T2" y="T3"/>
              </a:cxn>
              <a:cxn ang="0">
                <a:pos x="T4" y="T5"/>
              </a:cxn>
              <a:cxn ang="0">
                <a:pos x="T6" y="T7"/>
              </a:cxn>
              <a:cxn ang="0">
                <a:pos x="T8" y="T9"/>
              </a:cxn>
            </a:cxnLst>
            <a:rect l="0" t="0" r="r" b="b"/>
            <a:pathLst>
              <a:path w="2" h="2">
                <a:moveTo>
                  <a:pt x="0" y="2"/>
                </a:moveTo>
                <a:lnTo>
                  <a:pt x="0" y="0"/>
                </a:lnTo>
                <a:lnTo>
                  <a:pt x="2" y="0"/>
                </a:lnTo>
                <a:lnTo>
                  <a:pt x="2" y="0"/>
                </a:lnTo>
                <a:lnTo>
                  <a:pt x="0"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6" name="Freeform 111"/>
          <p:cNvSpPr>
            <a:spLocks/>
          </p:cNvSpPr>
          <p:nvPr userDrawn="1"/>
        </p:nvSpPr>
        <p:spPr bwMode="auto">
          <a:xfrm>
            <a:off x="11219596" y="6225732"/>
            <a:ext cx="10052" cy="20099"/>
          </a:xfrm>
          <a:custGeom>
            <a:avLst/>
            <a:gdLst>
              <a:gd name="T0" fmla="*/ 0 w 2"/>
              <a:gd name="T1" fmla="*/ 4 h 4"/>
              <a:gd name="T2" fmla="*/ 0 w 2"/>
              <a:gd name="T3" fmla="*/ 2 h 4"/>
              <a:gd name="T4" fmla="*/ 2 w 2"/>
              <a:gd name="T5" fmla="*/ 0 h 4"/>
              <a:gd name="T6" fmla="*/ 2 w 2"/>
              <a:gd name="T7" fmla="*/ 2 h 4"/>
              <a:gd name="T8" fmla="*/ 0 w 2"/>
              <a:gd name="T9" fmla="*/ 4 h 4"/>
            </a:gdLst>
            <a:ahLst/>
            <a:cxnLst>
              <a:cxn ang="0">
                <a:pos x="T0" y="T1"/>
              </a:cxn>
              <a:cxn ang="0">
                <a:pos x="T2" y="T3"/>
              </a:cxn>
              <a:cxn ang="0">
                <a:pos x="T4" y="T5"/>
              </a:cxn>
              <a:cxn ang="0">
                <a:pos x="T6" y="T7"/>
              </a:cxn>
              <a:cxn ang="0">
                <a:pos x="T8" y="T9"/>
              </a:cxn>
            </a:cxnLst>
            <a:rect l="0" t="0" r="r" b="b"/>
            <a:pathLst>
              <a:path w="2" h="4">
                <a:moveTo>
                  <a:pt x="0" y="4"/>
                </a:moveTo>
                <a:lnTo>
                  <a:pt x="0" y="2"/>
                </a:lnTo>
                <a:lnTo>
                  <a:pt x="2" y="0"/>
                </a:lnTo>
                <a:lnTo>
                  <a:pt x="2"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7" name="Freeform 112"/>
          <p:cNvSpPr>
            <a:spLocks/>
          </p:cNvSpPr>
          <p:nvPr userDrawn="1"/>
        </p:nvSpPr>
        <p:spPr bwMode="auto">
          <a:xfrm>
            <a:off x="11199493" y="6215682"/>
            <a:ext cx="0" cy="20099"/>
          </a:xfrm>
          <a:custGeom>
            <a:avLst/>
            <a:gdLst>
              <a:gd name="T0" fmla="*/ 4 h 4"/>
              <a:gd name="T1" fmla="*/ 2 h 4"/>
              <a:gd name="T2" fmla="*/ 0 h 4"/>
              <a:gd name="T3" fmla="*/ 2 h 4"/>
              <a:gd name="T4" fmla="*/ 4 h 4"/>
            </a:gdLst>
            <a:ahLst/>
            <a:cxnLst>
              <a:cxn ang="0">
                <a:pos x="0" y="T0"/>
              </a:cxn>
              <a:cxn ang="0">
                <a:pos x="0" y="T1"/>
              </a:cxn>
              <a:cxn ang="0">
                <a:pos x="0" y="T2"/>
              </a:cxn>
              <a:cxn ang="0">
                <a:pos x="0" y="T3"/>
              </a:cxn>
              <a:cxn ang="0">
                <a:pos x="0" y="T4"/>
              </a:cxn>
            </a:cxnLst>
            <a:rect l="0" t="0" r="r" b="b"/>
            <a:pathLst>
              <a:path h="4">
                <a:moveTo>
                  <a:pt x="0" y="4"/>
                </a:moveTo>
                <a:lnTo>
                  <a:pt x="0" y="2"/>
                </a:lnTo>
                <a:lnTo>
                  <a:pt x="0" y="0"/>
                </a:lnTo>
                <a:lnTo>
                  <a:pt x="0" y="2"/>
                </a:lnTo>
                <a:lnTo>
                  <a:pt x="0"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8" name="Freeform 113"/>
          <p:cNvSpPr>
            <a:spLocks/>
          </p:cNvSpPr>
          <p:nvPr userDrawn="1"/>
        </p:nvSpPr>
        <p:spPr bwMode="auto">
          <a:xfrm>
            <a:off x="11199492" y="6275980"/>
            <a:ext cx="10052" cy="5025"/>
          </a:xfrm>
          <a:custGeom>
            <a:avLst/>
            <a:gdLst>
              <a:gd name="T0" fmla="*/ 1 w 1"/>
              <a:gd name="T1" fmla="*/ 0 h 1"/>
              <a:gd name="T2" fmla="*/ 1 w 1"/>
              <a:gd name="T3" fmla="*/ 1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1"/>
                  <a:pt x="1" y="1"/>
                  <a:pt x="1" y="1"/>
                </a:cubicBezTo>
                <a:cubicBezTo>
                  <a:pt x="1" y="1"/>
                  <a:pt x="0" y="1"/>
                  <a:pt x="0" y="1"/>
                </a:cubicBezTo>
                <a:cubicBezTo>
                  <a:pt x="0" y="0"/>
                  <a:pt x="0" y="0"/>
                  <a:pt x="0" y="0"/>
                </a:cubicBezTo>
                <a:cubicBezTo>
                  <a:pt x="0" y="0"/>
                  <a:pt x="1" y="0"/>
                  <a:pt x="1" y="0"/>
                </a:cubicBezTo>
                <a:close/>
              </a:path>
            </a:pathLst>
          </a:custGeom>
          <a:solidFill>
            <a:srgbClr val="A889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39" name="Freeform 114"/>
          <p:cNvSpPr>
            <a:spLocks/>
          </p:cNvSpPr>
          <p:nvPr userDrawn="1"/>
        </p:nvSpPr>
        <p:spPr bwMode="auto">
          <a:xfrm>
            <a:off x="11254775" y="6235781"/>
            <a:ext cx="10052" cy="20099"/>
          </a:xfrm>
          <a:custGeom>
            <a:avLst/>
            <a:gdLst>
              <a:gd name="T0" fmla="*/ 1 w 1"/>
              <a:gd name="T1" fmla="*/ 1 h 2"/>
              <a:gd name="T2" fmla="*/ 1 w 1"/>
              <a:gd name="T3" fmla="*/ 2 h 2"/>
              <a:gd name="T4" fmla="*/ 1 w 1"/>
              <a:gd name="T5" fmla="*/ 2 h 2"/>
              <a:gd name="T6" fmla="*/ 1 w 1"/>
              <a:gd name="T7" fmla="*/ 2 h 2"/>
              <a:gd name="T8" fmla="*/ 0 w 1"/>
              <a:gd name="T9" fmla="*/ 1 h 2"/>
              <a:gd name="T10" fmla="*/ 0 w 1"/>
              <a:gd name="T11" fmla="*/ 0 h 2"/>
              <a:gd name="T12" fmla="*/ 0 w 1"/>
              <a:gd name="T13" fmla="*/ 0 h 2"/>
              <a:gd name="T14" fmla="*/ 0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1" y="2"/>
                  <a:pt x="1" y="2"/>
                </a:cubicBezTo>
                <a:cubicBezTo>
                  <a:pt x="1" y="2"/>
                  <a:pt x="1" y="2"/>
                  <a:pt x="1" y="2"/>
                </a:cubicBezTo>
                <a:cubicBezTo>
                  <a:pt x="1" y="2"/>
                  <a:pt x="1" y="2"/>
                  <a:pt x="1" y="2"/>
                </a:cubicBezTo>
                <a:cubicBezTo>
                  <a:pt x="1" y="2"/>
                  <a:pt x="0" y="2"/>
                  <a:pt x="0" y="1"/>
                </a:cubicBezTo>
                <a:cubicBezTo>
                  <a:pt x="0" y="1"/>
                  <a:pt x="0" y="0"/>
                  <a:pt x="0" y="0"/>
                </a:cubicBezTo>
                <a:cubicBezTo>
                  <a:pt x="0" y="0"/>
                  <a:pt x="0" y="0"/>
                  <a:pt x="0" y="0"/>
                </a:cubicBezTo>
                <a:cubicBezTo>
                  <a:pt x="0" y="0"/>
                  <a:pt x="0" y="0"/>
                  <a:pt x="0" y="0"/>
                </a:cubicBezTo>
                <a:cubicBezTo>
                  <a:pt x="1" y="0"/>
                  <a:pt x="1" y="0"/>
                  <a:pt x="1" y="1"/>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
        <p:nvSpPr>
          <p:cNvPr id="40" name="Rectangle 213"/>
          <p:cNvSpPr>
            <a:spLocks noChangeArrowheads="1"/>
          </p:cNvSpPr>
          <p:nvPr userDrawn="1"/>
        </p:nvSpPr>
        <p:spPr bwMode="auto">
          <a:xfrm>
            <a:off x="10626585" y="2763640"/>
            <a:ext cx="422142" cy="241191"/>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1873"/>
          </a:p>
        </p:txBody>
      </p:sp>
    </p:spTree>
    <p:extLst>
      <p:ext uri="{BB962C8B-B14F-4D97-AF65-F5344CB8AC3E}">
        <p14:creationId xmlns:p14="http://schemas.microsoft.com/office/powerpoint/2010/main" val="1520837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grpSp>
        <p:nvGrpSpPr>
          <p:cNvPr id="11" name="Group 10">
            <a:extLst>
              <a:ext uri="{FF2B5EF4-FFF2-40B4-BE49-F238E27FC236}">
                <a16:creationId xmlns:a16="http://schemas.microsoft.com/office/drawing/2014/main" id="{B3053341-E5CB-4603-A7D1-F64915184546}"/>
              </a:ext>
            </a:extLst>
          </p:cNvPr>
          <p:cNvGrpSpPr/>
          <p:nvPr userDrawn="1"/>
        </p:nvGrpSpPr>
        <p:grpSpPr>
          <a:xfrm>
            <a:off x="445128" y="6559056"/>
            <a:ext cx="11553197" cy="96950"/>
            <a:chOff x="445128" y="6559056"/>
            <a:chExt cx="11553197" cy="96950"/>
          </a:xfrm>
        </p:grpSpPr>
        <p:sp>
          <p:nvSpPr>
            <p:cNvPr id="12" name="TextBox 11">
              <a:extLst>
                <a:ext uri="{FF2B5EF4-FFF2-40B4-BE49-F238E27FC236}">
                  <a16:creationId xmlns:a16="http://schemas.microsoft.com/office/drawing/2014/main" id="{4E6D7F9D-B875-4E75-BE96-C6AEB682F0FA}"/>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13" name="Freeform: Shape 12">
              <a:extLst>
                <a:ext uri="{FF2B5EF4-FFF2-40B4-BE49-F238E27FC236}">
                  <a16:creationId xmlns:a16="http://schemas.microsoft.com/office/drawing/2014/main" id="{5B40F06A-D2B5-4A80-B009-4D9116EA0EAD}"/>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227985568"/>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tx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4774616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2"/>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48487721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3"/>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7865020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4"/>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78045068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5"/>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20344736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5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1"/>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38134635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6_Q&amp;A">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0" y="1"/>
            <a:ext cx="12436475" cy="1257442"/>
          </a:xfrm>
        </p:spPr>
        <p:txBody>
          <a:bodyPr lIns="393192" tIns="393192" bIns="91440">
            <a:normAutofit/>
          </a:bodyPr>
          <a:lstStyle>
            <a:lvl1pPr marL="0" indent="0">
              <a:buNone/>
              <a:defRPr sz="4488">
                <a:solidFill>
                  <a:schemeClr val="accent6"/>
                </a:solidFill>
                <a:latin typeface="+mj-lt"/>
              </a:defRPr>
            </a:lvl1pPr>
          </a:lstStyle>
          <a:p>
            <a:pPr lvl="0"/>
            <a:r>
              <a:rPr lang="en-US"/>
              <a:t>Title</a:t>
            </a:r>
          </a:p>
        </p:txBody>
      </p:sp>
      <p:sp>
        <p:nvSpPr>
          <p:cNvPr id="3" name="Text Placeholder 2"/>
          <p:cNvSpPr>
            <a:spLocks noGrp="1"/>
          </p:cNvSpPr>
          <p:nvPr>
            <p:ph type="body" sz="quarter" idx="11" hasCustomPrompt="1"/>
          </p:nvPr>
        </p:nvSpPr>
        <p:spPr>
          <a:xfrm>
            <a:off x="425885" y="1258044"/>
            <a:ext cx="373094" cy="373041"/>
          </a:xfrm>
          <a:solidFill>
            <a:schemeClr val="tx2"/>
          </a:solidFill>
        </p:spPr>
        <p:txBody>
          <a:bodyPr anchor="ctr">
            <a:noAutofit/>
          </a:bodyPr>
          <a:lstStyle>
            <a:lvl1pPr marL="0" indent="0" algn="ctr">
              <a:buNone/>
              <a:defRPr sz="1836">
                <a:solidFill>
                  <a:schemeClr val="bg1"/>
                </a:solidFill>
              </a:defRPr>
            </a:lvl1pPr>
          </a:lstStyle>
          <a:p>
            <a:pPr lvl="0"/>
            <a:r>
              <a:rPr lang="en-US"/>
              <a:t>Q</a:t>
            </a:r>
          </a:p>
        </p:txBody>
      </p:sp>
      <p:sp>
        <p:nvSpPr>
          <p:cNvPr id="9" name="Text Placeholder 8"/>
          <p:cNvSpPr>
            <a:spLocks noGrp="1"/>
          </p:cNvSpPr>
          <p:nvPr>
            <p:ph type="body" sz="quarter" idx="12"/>
          </p:nvPr>
        </p:nvSpPr>
        <p:spPr>
          <a:xfrm>
            <a:off x="798332" y="1258044"/>
            <a:ext cx="11009842" cy="372394"/>
          </a:xfrm>
          <a:solidFill>
            <a:schemeClr val="bg2">
              <a:lumMod val="95000"/>
            </a:schemeClr>
          </a:solidFill>
        </p:spPr>
        <p:txBody>
          <a:bodyPr>
            <a:noAutofit/>
          </a:bodyPr>
          <a:lstStyle>
            <a:lvl1pPr marL="0" indent="0">
              <a:buNone/>
              <a:defRPr sz="1428">
                <a:solidFill>
                  <a:schemeClr val="tx1"/>
                </a:solidFill>
                <a:latin typeface="+mn-lt"/>
              </a:defRPr>
            </a:lvl1pPr>
            <a:lvl2pPr marL="466298" indent="0">
              <a:buNone/>
              <a:defRPr sz="1428">
                <a:latin typeface="+mn-lt"/>
              </a:defRPr>
            </a:lvl2pPr>
            <a:lvl3pPr marL="932597" indent="0">
              <a:buNone/>
              <a:defRPr sz="1428">
                <a:latin typeface="+mn-lt"/>
              </a:defRPr>
            </a:lvl3pPr>
            <a:lvl4pPr marL="1398895" indent="0">
              <a:buNone/>
              <a:defRPr sz="1428">
                <a:latin typeface="+mn-lt"/>
              </a:defRPr>
            </a:lvl4pPr>
            <a:lvl5pPr marL="1865193" indent="0">
              <a:buNone/>
              <a:defRPr sz="1428">
                <a:latin typeface="+mn-lt"/>
              </a:defRPr>
            </a:lvl5pPr>
          </a:lstStyle>
          <a:p>
            <a:pPr lvl="0"/>
            <a:r>
              <a:rPr lang="en-US"/>
              <a:t>Click to edit Master text styles</a:t>
            </a:r>
          </a:p>
        </p:txBody>
      </p:sp>
      <p:sp>
        <p:nvSpPr>
          <p:cNvPr id="12" name="Text Placeholder 11"/>
          <p:cNvSpPr>
            <a:spLocks noGrp="1"/>
          </p:cNvSpPr>
          <p:nvPr>
            <p:ph type="body" sz="quarter" idx="13" hasCustomPrompt="1"/>
          </p:nvPr>
        </p:nvSpPr>
        <p:spPr>
          <a:xfrm>
            <a:off x="798332" y="1630437"/>
            <a:ext cx="11009842" cy="1287186"/>
          </a:xfrm>
        </p:spPr>
        <p:txBody>
          <a:bodyPr>
            <a:normAutofit/>
          </a:bodyPr>
          <a:lstStyle>
            <a:lvl1pPr marL="0" indent="0">
              <a:buNone/>
              <a:defRPr sz="1122">
                <a:solidFill>
                  <a:schemeClr val="tx1"/>
                </a:solidFill>
              </a:defRPr>
            </a:lvl1pPr>
          </a:lstStyle>
          <a:p>
            <a:pPr lvl="0"/>
            <a:r>
              <a:rPr lang="en-US" sz="1224"/>
              <a:t>Text</a:t>
            </a:r>
            <a:endParaRPr lang="en-US"/>
          </a:p>
        </p:txBody>
      </p:sp>
      <p:sp>
        <p:nvSpPr>
          <p:cNvPr id="13" name="Text Placeholder 2"/>
          <p:cNvSpPr>
            <a:spLocks noGrp="1"/>
          </p:cNvSpPr>
          <p:nvPr>
            <p:ph type="body" sz="quarter" idx="14" hasCustomPrompt="1"/>
          </p:nvPr>
        </p:nvSpPr>
        <p:spPr>
          <a:xfrm>
            <a:off x="425562" y="1629837"/>
            <a:ext cx="373094" cy="373041"/>
          </a:xfrm>
          <a:solidFill>
            <a:schemeClr val="tx1"/>
          </a:solidFill>
        </p:spPr>
        <p:txBody>
          <a:bodyPr anchor="ctr">
            <a:noAutofit/>
          </a:bodyPr>
          <a:lstStyle>
            <a:lvl1pPr marL="0" indent="0" algn="ctr">
              <a:buNone/>
              <a:defRPr sz="1836">
                <a:solidFill>
                  <a:schemeClr val="bg1"/>
                </a:solidFill>
              </a:defRPr>
            </a:lvl1pPr>
          </a:lstStyle>
          <a:p>
            <a:pPr lvl="0"/>
            <a:r>
              <a:rPr lang="en-US"/>
              <a:t>A</a:t>
            </a:r>
          </a:p>
        </p:txBody>
      </p:sp>
    </p:spTree>
    <p:extLst>
      <p:ext uri="{BB962C8B-B14F-4D97-AF65-F5344CB8AC3E}">
        <p14:creationId xmlns:p14="http://schemas.microsoft.com/office/powerpoint/2010/main" val="208536284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1_Sectio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98935717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9_Sectio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151991531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Sectio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27122"/>
            <a:ext cx="11581467" cy="3127489"/>
          </a:xfrm>
        </p:spPr>
        <p:txBody>
          <a:bodyPr lIns="393192" anchor="t" anchorCtr="0">
            <a:normAutofit/>
          </a:bodyPr>
          <a:lstStyle>
            <a:lvl1pPr>
              <a:defRPr sz="6731">
                <a:solidFill>
                  <a:schemeClr val="bg1"/>
                </a:solidFill>
              </a:defRPr>
            </a:lvl1pPr>
          </a:lstStyle>
          <a:p>
            <a:r>
              <a:rPr lang="en-US"/>
              <a:t>Click to edit Master title style</a:t>
            </a:r>
          </a:p>
        </p:txBody>
      </p:sp>
    </p:spTree>
    <p:extLst>
      <p:ext uri="{BB962C8B-B14F-4D97-AF65-F5344CB8AC3E}">
        <p14:creationId xmlns:p14="http://schemas.microsoft.com/office/powerpoint/2010/main" val="3199697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52.xml"/><Relationship Id="rId21" Type="http://schemas.openxmlformats.org/officeDocument/2006/relationships/slideLayout" Target="../slideLayouts/slideLayout47.xml"/><Relationship Id="rId42" Type="http://schemas.openxmlformats.org/officeDocument/2006/relationships/slideLayout" Target="../slideLayouts/slideLayout68.xml"/><Relationship Id="rId47" Type="http://schemas.openxmlformats.org/officeDocument/2006/relationships/slideLayout" Target="../slideLayouts/slideLayout73.xml"/><Relationship Id="rId63" Type="http://schemas.openxmlformats.org/officeDocument/2006/relationships/slideLayout" Target="../slideLayouts/slideLayout89.xml"/><Relationship Id="rId68" Type="http://schemas.openxmlformats.org/officeDocument/2006/relationships/slideLayout" Target="../slideLayouts/slideLayout94.xml"/><Relationship Id="rId84" Type="http://schemas.openxmlformats.org/officeDocument/2006/relationships/slideLayout" Target="../slideLayouts/slideLayout110.xml"/><Relationship Id="rId89" Type="http://schemas.openxmlformats.org/officeDocument/2006/relationships/slideLayout" Target="../slideLayouts/slideLayout115.xml"/><Relationship Id="rId16" Type="http://schemas.openxmlformats.org/officeDocument/2006/relationships/slideLayout" Target="../slideLayouts/slideLayout42.xml"/><Relationship Id="rId11" Type="http://schemas.openxmlformats.org/officeDocument/2006/relationships/slideLayout" Target="../slideLayouts/slideLayout37.xml"/><Relationship Id="rId32" Type="http://schemas.openxmlformats.org/officeDocument/2006/relationships/slideLayout" Target="../slideLayouts/slideLayout58.xml"/><Relationship Id="rId37" Type="http://schemas.openxmlformats.org/officeDocument/2006/relationships/slideLayout" Target="../slideLayouts/slideLayout63.xml"/><Relationship Id="rId53" Type="http://schemas.openxmlformats.org/officeDocument/2006/relationships/slideLayout" Target="../slideLayouts/slideLayout79.xml"/><Relationship Id="rId58" Type="http://schemas.openxmlformats.org/officeDocument/2006/relationships/slideLayout" Target="../slideLayouts/slideLayout84.xml"/><Relationship Id="rId74" Type="http://schemas.openxmlformats.org/officeDocument/2006/relationships/slideLayout" Target="../slideLayouts/slideLayout100.xml"/><Relationship Id="rId79" Type="http://schemas.openxmlformats.org/officeDocument/2006/relationships/slideLayout" Target="../slideLayouts/slideLayout105.xml"/><Relationship Id="rId5" Type="http://schemas.openxmlformats.org/officeDocument/2006/relationships/slideLayout" Target="../slideLayouts/slideLayout31.xml"/><Relationship Id="rId90" Type="http://schemas.openxmlformats.org/officeDocument/2006/relationships/theme" Target="../theme/theme2.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slideLayout" Target="../slideLayouts/slideLayout56.xml"/><Relationship Id="rId35" Type="http://schemas.openxmlformats.org/officeDocument/2006/relationships/slideLayout" Target="../slideLayouts/slideLayout61.xml"/><Relationship Id="rId43" Type="http://schemas.openxmlformats.org/officeDocument/2006/relationships/slideLayout" Target="../slideLayouts/slideLayout69.xml"/><Relationship Id="rId48" Type="http://schemas.openxmlformats.org/officeDocument/2006/relationships/slideLayout" Target="../slideLayouts/slideLayout74.xml"/><Relationship Id="rId56" Type="http://schemas.openxmlformats.org/officeDocument/2006/relationships/slideLayout" Target="../slideLayouts/slideLayout82.xml"/><Relationship Id="rId64" Type="http://schemas.openxmlformats.org/officeDocument/2006/relationships/slideLayout" Target="../slideLayouts/slideLayout90.xml"/><Relationship Id="rId69" Type="http://schemas.openxmlformats.org/officeDocument/2006/relationships/slideLayout" Target="../slideLayouts/slideLayout95.xml"/><Relationship Id="rId77" Type="http://schemas.openxmlformats.org/officeDocument/2006/relationships/slideLayout" Target="../slideLayouts/slideLayout103.xml"/><Relationship Id="rId8" Type="http://schemas.openxmlformats.org/officeDocument/2006/relationships/slideLayout" Target="../slideLayouts/slideLayout34.xml"/><Relationship Id="rId51" Type="http://schemas.openxmlformats.org/officeDocument/2006/relationships/slideLayout" Target="../slideLayouts/slideLayout77.xml"/><Relationship Id="rId72" Type="http://schemas.openxmlformats.org/officeDocument/2006/relationships/slideLayout" Target="../slideLayouts/slideLayout98.xml"/><Relationship Id="rId80" Type="http://schemas.openxmlformats.org/officeDocument/2006/relationships/slideLayout" Target="../slideLayouts/slideLayout106.xml"/><Relationship Id="rId85" Type="http://schemas.openxmlformats.org/officeDocument/2006/relationships/slideLayout" Target="../slideLayouts/slideLayout111.xml"/><Relationship Id="rId3" Type="http://schemas.openxmlformats.org/officeDocument/2006/relationships/slideLayout" Target="../slideLayouts/slideLayout29.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33" Type="http://schemas.openxmlformats.org/officeDocument/2006/relationships/slideLayout" Target="../slideLayouts/slideLayout59.xml"/><Relationship Id="rId38" Type="http://schemas.openxmlformats.org/officeDocument/2006/relationships/slideLayout" Target="../slideLayouts/slideLayout64.xml"/><Relationship Id="rId46" Type="http://schemas.openxmlformats.org/officeDocument/2006/relationships/slideLayout" Target="../slideLayouts/slideLayout72.xml"/><Relationship Id="rId59" Type="http://schemas.openxmlformats.org/officeDocument/2006/relationships/slideLayout" Target="../slideLayouts/slideLayout85.xml"/><Relationship Id="rId67" Type="http://schemas.openxmlformats.org/officeDocument/2006/relationships/slideLayout" Target="../slideLayouts/slideLayout93.xml"/><Relationship Id="rId20" Type="http://schemas.openxmlformats.org/officeDocument/2006/relationships/slideLayout" Target="../slideLayouts/slideLayout46.xml"/><Relationship Id="rId41" Type="http://schemas.openxmlformats.org/officeDocument/2006/relationships/slideLayout" Target="../slideLayouts/slideLayout67.xml"/><Relationship Id="rId54" Type="http://schemas.openxmlformats.org/officeDocument/2006/relationships/slideLayout" Target="../slideLayouts/slideLayout80.xml"/><Relationship Id="rId62" Type="http://schemas.openxmlformats.org/officeDocument/2006/relationships/slideLayout" Target="../slideLayouts/slideLayout88.xml"/><Relationship Id="rId70" Type="http://schemas.openxmlformats.org/officeDocument/2006/relationships/slideLayout" Target="../slideLayouts/slideLayout96.xml"/><Relationship Id="rId75" Type="http://schemas.openxmlformats.org/officeDocument/2006/relationships/slideLayout" Target="../slideLayouts/slideLayout101.xml"/><Relationship Id="rId83" Type="http://schemas.openxmlformats.org/officeDocument/2006/relationships/slideLayout" Target="../slideLayouts/slideLayout109.xml"/><Relationship Id="rId88" Type="http://schemas.openxmlformats.org/officeDocument/2006/relationships/slideLayout" Target="../slideLayouts/slideLayout114.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slideLayout" Target="../slideLayouts/slideLayout54.xml"/><Relationship Id="rId36" Type="http://schemas.openxmlformats.org/officeDocument/2006/relationships/slideLayout" Target="../slideLayouts/slideLayout62.xml"/><Relationship Id="rId49" Type="http://schemas.openxmlformats.org/officeDocument/2006/relationships/slideLayout" Target="../slideLayouts/slideLayout75.xml"/><Relationship Id="rId57" Type="http://schemas.openxmlformats.org/officeDocument/2006/relationships/slideLayout" Target="../slideLayouts/slideLayout83.xml"/><Relationship Id="rId10" Type="http://schemas.openxmlformats.org/officeDocument/2006/relationships/slideLayout" Target="../slideLayouts/slideLayout36.xml"/><Relationship Id="rId31" Type="http://schemas.openxmlformats.org/officeDocument/2006/relationships/slideLayout" Target="../slideLayouts/slideLayout57.xml"/><Relationship Id="rId44" Type="http://schemas.openxmlformats.org/officeDocument/2006/relationships/slideLayout" Target="../slideLayouts/slideLayout70.xml"/><Relationship Id="rId52" Type="http://schemas.openxmlformats.org/officeDocument/2006/relationships/slideLayout" Target="../slideLayouts/slideLayout78.xml"/><Relationship Id="rId60" Type="http://schemas.openxmlformats.org/officeDocument/2006/relationships/slideLayout" Target="../slideLayouts/slideLayout86.xml"/><Relationship Id="rId65" Type="http://schemas.openxmlformats.org/officeDocument/2006/relationships/slideLayout" Target="../slideLayouts/slideLayout91.xml"/><Relationship Id="rId73" Type="http://schemas.openxmlformats.org/officeDocument/2006/relationships/slideLayout" Target="../slideLayouts/slideLayout99.xml"/><Relationship Id="rId78" Type="http://schemas.openxmlformats.org/officeDocument/2006/relationships/slideLayout" Target="../slideLayouts/slideLayout104.xml"/><Relationship Id="rId81" Type="http://schemas.openxmlformats.org/officeDocument/2006/relationships/slideLayout" Target="../slideLayouts/slideLayout107.xml"/><Relationship Id="rId86" Type="http://schemas.openxmlformats.org/officeDocument/2006/relationships/slideLayout" Target="../slideLayouts/slideLayout11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9" Type="http://schemas.openxmlformats.org/officeDocument/2006/relationships/slideLayout" Target="../slideLayouts/slideLayout65.xml"/><Relationship Id="rId34" Type="http://schemas.openxmlformats.org/officeDocument/2006/relationships/slideLayout" Target="../slideLayouts/slideLayout60.xml"/><Relationship Id="rId50" Type="http://schemas.openxmlformats.org/officeDocument/2006/relationships/slideLayout" Target="../slideLayouts/slideLayout76.xml"/><Relationship Id="rId55" Type="http://schemas.openxmlformats.org/officeDocument/2006/relationships/slideLayout" Target="../slideLayouts/slideLayout81.xml"/><Relationship Id="rId76" Type="http://schemas.openxmlformats.org/officeDocument/2006/relationships/slideLayout" Target="../slideLayouts/slideLayout102.xml"/><Relationship Id="rId7" Type="http://schemas.openxmlformats.org/officeDocument/2006/relationships/slideLayout" Target="../slideLayouts/slideLayout33.xml"/><Relationship Id="rId71" Type="http://schemas.openxmlformats.org/officeDocument/2006/relationships/slideLayout" Target="../slideLayouts/slideLayout97.xml"/><Relationship Id="rId2" Type="http://schemas.openxmlformats.org/officeDocument/2006/relationships/slideLayout" Target="../slideLayouts/slideLayout28.xml"/><Relationship Id="rId29" Type="http://schemas.openxmlformats.org/officeDocument/2006/relationships/slideLayout" Target="../slideLayouts/slideLayout55.xml"/><Relationship Id="rId24" Type="http://schemas.openxmlformats.org/officeDocument/2006/relationships/slideLayout" Target="../slideLayouts/slideLayout50.xml"/><Relationship Id="rId40" Type="http://schemas.openxmlformats.org/officeDocument/2006/relationships/slideLayout" Target="../slideLayouts/slideLayout66.xml"/><Relationship Id="rId45" Type="http://schemas.openxmlformats.org/officeDocument/2006/relationships/slideLayout" Target="../slideLayouts/slideLayout71.xml"/><Relationship Id="rId66" Type="http://schemas.openxmlformats.org/officeDocument/2006/relationships/slideLayout" Target="../slideLayouts/slideLayout92.xml"/><Relationship Id="rId87" Type="http://schemas.openxmlformats.org/officeDocument/2006/relationships/slideLayout" Target="../slideLayouts/slideLayout113.xml"/><Relationship Id="rId61" Type="http://schemas.openxmlformats.org/officeDocument/2006/relationships/slideLayout" Target="../slideLayouts/slideLayout87.xml"/><Relationship Id="rId82" Type="http://schemas.openxmlformats.org/officeDocument/2006/relationships/slideLayout" Target="../slideLayouts/slideLayout108.xml"/><Relationship Id="rId19" Type="http://schemas.openxmlformats.org/officeDocument/2006/relationships/slideLayout" Target="../slideLayouts/slideLayout4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3" Type="http://schemas.openxmlformats.org/officeDocument/2006/relationships/slideLayout" Target="../slideLayouts/slideLayout118.xml"/><Relationship Id="rId21" Type="http://schemas.openxmlformats.org/officeDocument/2006/relationships/slideLayout" Target="../slideLayouts/slideLayout136.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image" Target="../media/image2.emf"/><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theme" Target="../theme/theme3.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46.xml"/><Relationship Id="rId3" Type="http://schemas.openxmlformats.org/officeDocument/2006/relationships/slideLayout" Target="../slideLayouts/slideLayout141.xml"/><Relationship Id="rId7" Type="http://schemas.openxmlformats.org/officeDocument/2006/relationships/slideLayout" Target="../slideLayouts/slideLayout145.xml"/><Relationship Id="rId12" Type="http://schemas.openxmlformats.org/officeDocument/2006/relationships/theme" Target="../theme/theme4.xml"/><Relationship Id="rId2" Type="http://schemas.openxmlformats.org/officeDocument/2006/relationships/slideLayout" Target="../slideLayouts/slideLayout140.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5" Type="http://schemas.openxmlformats.org/officeDocument/2006/relationships/slideLayout" Target="../slideLayouts/slideLayout143.xml"/><Relationship Id="rId10" Type="http://schemas.openxmlformats.org/officeDocument/2006/relationships/slideLayout" Target="../slideLayouts/slideLayout148.xml"/><Relationship Id="rId4" Type="http://schemas.openxmlformats.org/officeDocument/2006/relationships/slideLayout" Target="../slideLayouts/slideLayout142.xml"/><Relationship Id="rId9" Type="http://schemas.openxmlformats.org/officeDocument/2006/relationships/slideLayout" Target="../slideLayouts/slideLayout1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57.xml"/><Relationship Id="rId3" Type="http://schemas.openxmlformats.org/officeDocument/2006/relationships/slideLayout" Target="../slideLayouts/slideLayout152.xml"/><Relationship Id="rId7" Type="http://schemas.openxmlformats.org/officeDocument/2006/relationships/slideLayout" Target="../slideLayouts/slideLayout156.xml"/><Relationship Id="rId2" Type="http://schemas.openxmlformats.org/officeDocument/2006/relationships/slideLayout" Target="../slideLayouts/slideLayout151.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theme" Target="../theme/theme5.xml"/><Relationship Id="rId5" Type="http://schemas.openxmlformats.org/officeDocument/2006/relationships/slideLayout" Target="../slideLayouts/slideLayout154.xml"/><Relationship Id="rId10" Type="http://schemas.openxmlformats.org/officeDocument/2006/relationships/slideLayout" Target="../slideLayouts/slideLayout159.xml"/><Relationship Id="rId4" Type="http://schemas.openxmlformats.org/officeDocument/2006/relationships/slideLayout" Target="../slideLayouts/slideLayout153.xml"/><Relationship Id="rId9"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67.xml"/><Relationship Id="rId13" Type="http://schemas.openxmlformats.org/officeDocument/2006/relationships/slideLayout" Target="../slideLayouts/slideLayout172.xml"/><Relationship Id="rId18" Type="http://schemas.openxmlformats.org/officeDocument/2006/relationships/slideLayout" Target="../slideLayouts/slideLayout177.xml"/><Relationship Id="rId3" Type="http://schemas.openxmlformats.org/officeDocument/2006/relationships/slideLayout" Target="../slideLayouts/slideLayout162.xml"/><Relationship Id="rId21" Type="http://schemas.openxmlformats.org/officeDocument/2006/relationships/slideLayout" Target="../slideLayouts/slideLayout180.xml"/><Relationship Id="rId7" Type="http://schemas.openxmlformats.org/officeDocument/2006/relationships/slideLayout" Target="../slideLayouts/slideLayout166.xml"/><Relationship Id="rId12" Type="http://schemas.openxmlformats.org/officeDocument/2006/relationships/slideLayout" Target="../slideLayouts/slideLayout171.xml"/><Relationship Id="rId17" Type="http://schemas.openxmlformats.org/officeDocument/2006/relationships/slideLayout" Target="../slideLayouts/slideLayout176.xml"/><Relationship Id="rId2" Type="http://schemas.openxmlformats.org/officeDocument/2006/relationships/slideLayout" Target="../slideLayouts/slideLayout161.xml"/><Relationship Id="rId16" Type="http://schemas.openxmlformats.org/officeDocument/2006/relationships/slideLayout" Target="../slideLayouts/slideLayout175.xml"/><Relationship Id="rId20" Type="http://schemas.openxmlformats.org/officeDocument/2006/relationships/slideLayout" Target="../slideLayouts/slideLayout179.xml"/><Relationship Id="rId1" Type="http://schemas.openxmlformats.org/officeDocument/2006/relationships/slideLayout" Target="../slideLayouts/slideLayout160.xml"/><Relationship Id="rId6" Type="http://schemas.openxmlformats.org/officeDocument/2006/relationships/slideLayout" Target="../slideLayouts/slideLayout165.xml"/><Relationship Id="rId11" Type="http://schemas.openxmlformats.org/officeDocument/2006/relationships/slideLayout" Target="../slideLayouts/slideLayout170.xml"/><Relationship Id="rId5" Type="http://schemas.openxmlformats.org/officeDocument/2006/relationships/slideLayout" Target="../slideLayouts/slideLayout164.xml"/><Relationship Id="rId15" Type="http://schemas.openxmlformats.org/officeDocument/2006/relationships/slideLayout" Target="../slideLayouts/slideLayout174.xml"/><Relationship Id="rId23" Type="http://schemas.openxmlformats.org/officeDocument/2006/relationships/image" Target="../media/image2.emf"/><Relationship Id="rId10" Type="http://schemas.openxmlformats.org/officeDocument/2006/relationships/slideLayout" Target="../slideLayouts/slideLayout169.xml"/><Relationship Id="rId19" Type="http://schemas.openxmlformats.org/officeDocument/2006/relationships/slideLayout" Target="../slideLayouts/slideLayout178.xml"/><Relationship Id="rId4" Type="http://schemas.openxmlformats.org/officeDocument/2006/relationships/slideLayout" Target="../slideLayouts/slideLayout163.xml"/><Relationship Id="rId9" Type="http://schemas.openxmlformats.org/officeDocument/2006/relationships/slideLayout" Target="../slideLayouts/slideLayout168.xml"/><Relationship Id="rId14" Type="http://schemas.openxmlformats.org/officeDocument/2006/relationships/slideLayout" Target="../slideLayouts/slideLayout173.xml"/><Relationship Id="rId22"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88.xml"/><Relationship Id="rId13" Type="http://schemas.openxmlformats.org/officeDocument/2006/relationships/slideLayout" Target="../slideLayouts/slideLayout193.xml"/><Relationship Id="rId18" Type="http://schemas.openxmlformats.org/officeDocument/2006/relationships/slideLayout" Target="../slideLayouts/slideLayout198.xml"/><Relationship Id="rId3" Type="http://schemas.openxmlformats.org/officeDocument/2006/relationships/slideLayout" Target="../slideLayouts/slideLayout183.xml"/><Relationship Id="rId7" Type="http://schemas.openxmlformats.org/officeDocument/2006/relationships/slideLayout" Target="../slideLayouts/slideLayout187.xml"/><Relationship Id="rId12" Type="http://schemas.openxmlformats.org/officeDocument/2006/relationships/slideLayout" Target="../slideLayouts/slideLayout192.xml"/><Relationship Id="rId17" Type="http://schemas.openxmlformats.org/officeDocument/2006/relationships/slideLayout" Target="../slideLayouts/slideLayout197.xml"/><Relationship Id="rId2" Type="http://schemas.openxmlformats.org/officeDocument/2006/relationships/slideLayout" Target="../slideLayouts/slideLayout182.xml"/><Relationship Id="rId16" Type="http://schemas.openxmlformats.org/officeDocument/2006/relationships/slideLayout" Target="../slideLayouts/slideLayout196.xml"/><Relationship Id="rId20" Type="http://schemas.openxmlformats.org/officeDocument/2006/relationships/theme" Target="../theme/theme7.xml"/><Relationship Id="rId1" Type="http://schemas.openxmlformats.org/officeDocument/2006/relationships/slideLayout" Target="../slideLayouts/slideLayout181.xml"/><Relationship Id="rId6" Type="http://schemas.openxmlformats.org/officeDocument/2006/relationships/slideLayout" Target="../slideLayouts/slideLayout186.xml"/><Relationship Id="rId11" Type="http://schemas.openxmlformats.org/officeDocument/2006/relationships/slideLayout" Target="../slideLayouts/slideLayout191.xml"/><Relationship Id="rId5" Type="http://schemas.openxmlformats.org/officeDocument/2006/relationships/slideLayout" Target="../slideLayouts/slideLayout185.xml"/><Relationship Id="rId15" Type="http://schemas.openxmlformats.org/officeDocument/2006/relationships/slideLayout" Target="../slideLayouts/slideLayout195.xml"/><Relationship Id="rId10" Type="http://schemas.openxmlformats.org/officeDocument/2006/relationships/slideLayout" Target="../slideLayouts/slideLayout190.xml"/><Relationship Id="rId19" Type="http://schemas.openxmlformats.org/officeDocument/2006/relationships/slideLayout" Target="../slideLayouts/slideLayout199.xml"/><Relationship Id="rId4" Type="http://schemas.openxmlformats.org/officeDocument/2006/relationships/slideLayout" Target="../slideLayouts/slideLayout184.xml"/><Relationship Id="rId9" Type="http://schemas.openxmlformats.org/officeDocument/2006/relationships/slideLayout" Target="../slideLayouts/slideLayout189.xml"/><Relationship Id="rId14" Type="http://schemas.openxmlformats.org/officeDocument/2006/relationships/slideLayout" Target="../slideLayouts/slideLayout1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3" Type="http://schemas.openxmlformats.org/officeDocument/2006/relationships/slideLayout" Target="../slideLayouts/slideLayout202.xml"/><Relationship Id="rId21" Type="http://schemas.openxmlformats.org/officeDocument/2006/relationships/slideLayout" Target="../slideLayouts/slideLayout220.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image" Target="../media/image42.emf"/><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theme" Target="../theme/theme8.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30.xml"/><Relationship Id="rId13" Type="http://schemas.openxmlformats.org/officeDocument/2006/relationships/slideLayout" Target="../slideLayouts/slideLayout235.xml"/><Relationship Id="rId18" Type="http://schemas.openxmlformats.org/officeDocument/2006/relationships/slideLayout" Target="../slideLayouts/slideLayout240.xml"/><Relationship Id="rId3" Type="http://schemas.openxmlformats.org/officeDocument/2006/relationships/slideLayout" Target="../slideLayouts/slideLayout225.xml"/><Relationship Id="rId21" Type="http://schemas.openxmlformats.org/officeDocument/2006/relationships/slideLayout" Target="../slideLayouts/slideLayout243.xml"/><Relationship Id="rId7" Type="http://schemas.openxmlformats.org/officeDocument/2006/relationships/slideLayout" Target="../slideLayouts/slideLayout229.xml"/><Relationship Id="rId12" Type="http://schemas.openxmlformats.org/officeDocument/2006/relationships/slideLayout" Target="../slideLayouts/slideLayout234.xml"/><Relationship Id="rId17" Type="http://schemas.openxmlformats.org/officeDocument/2006/relationships/slideLayout" Target="../slideLayouts/slideLayout239.xml"/><Relationship Id="rId2" Type="http://schemas.openxmlformats.org/officeDocument/2006/relationships/slideLayout" Target="../slideLayouts/slideLayout224.xml"/><Relationship Id="rId16" Type="http://schemas.openxmlformats.org/officeDocument/2006/relationships/slideLayout" Target="../slideLayouts/slideLayout238.xml"/><Relationship Id="rId20" Type="http://schemas.openxmlformats.org/officeDocument/2006/relationships/slideLayout" Target="../slideLayouts/slideLayout242.xml"/><Relationship Id="rId1" Type="http://schemas.openxmlformats.org/officeDocument/2006/relationships/slideLayout" Target="../slideLayouts/slideLayout223.xml"/><Relationship Id="rId6" Type="http://schemas.openxmlformats.org/officeDocument/2006/relationships/slideLayout" Target="../slideLayouts/slideLayout228.xml"/><Relationship Id="rId11" Type="http://schemas.openxmlformats.org/officeDocument/2006/relationships/slideLayout" Target="../slideLayouts/slideLayout233.xml"/><Relationship Id="rId5" Type="http://schemas.openxmlformats.org/officeDocument/2006/relationships/slideLayout" Target="../slideLayouts/slideLayout227.xml"/><Relationship Id="rId15" Type="http://schemas.openxmlformats.org/officeDocument/2006/relationships/slideLayout" Target="../slideLayouts/slideLayout237.xml"/><Relationship Id="rId23" Type="http://schemas.openxmlformats.org/officeDocument/2006/relationships/image" Target="../media/image42.emf"/><Relationship Id="rId10" Type="http://schemas.openxmlformats.org/officeDocument/2006/relationships/slideLayout" Target="../slideLayouts/slideLayout232.xml"/><Relationship Id="rId19" Type="http://schemas.openxmlformats.org/officeDocument/2006/relationships/slideLayout" Target="../slideLayouts/slideLayout241.xml"/><Relationship Id="rId4" Type="http://schemas.openxmlformats.org/officeDocument/2006/relationships/slideLayout" Target="../slideLayouts/slideLayout226.xml"/><Relationship Id="rId9" Type="http://schemas.openxmlformats.org/officeDocument/2006/relationships/slideLayout" Target="../slideLayouts/slideLayout231.xml"/><Relationship Id="rId14" Type="http://schemas.openxmlformats.org/officeDocument/2006/relationships/slideLayout" Target="../slideLayouts/slideLayout236.xml"/><Relationship Id="rId22"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67"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78" r:id="rId17"/>
    <p:sldLayoutId id="2147483892" r:id="rId18"/>
    <p:sldLayoutId id="2147483879" r:id="rId19"/>
    <p:sldLayoutId id="2147483880" r:id="rId20"/>
    <p:sldLayoutId id="2147483881" r:id="rId21"/>
    <p:sldLayoutId id="2147483883" r:id="rId22"/>
    <p:sldLayoutId id="2147483882" r:id="rId23"/>
    <p:sldLayoutId id="2147483990" r:id="rId24"/>
    <p:sldLayoutId id="2147484107" r:id="rId25"/>
    <p:sldLayoutId id="2147484130"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D817BCF1-EDE9-46B3-A8B3-659212B54243}" type="datetimeFigureOut">
              <a:rPr lang="en-US" smtClean="0"/>
              <a:t>3/20/19</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CFBCED8A-DE7B-4F20-BCBD-2F1C97F6A900}" type="slidenum">
              <a:rPr lang="en-US" smtClean="0"/>
              <a:t>‹#›</a:t>
            </a:fld>
            <a:endParaRPr lang="en-US"/>
          </a:p>
        </p:txBody>
      </p:sp>
    </p:spTree>
    <p:extLst>
      <p:ext uri="{BB962C8B-B14F-4D97-AF65-F5344CB8AC3E}">
        <p14:creationId xmlns:p14="http://schemas.microsoft.com/office/powerpoint/2010/main" val="2388726528"/>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905" r:id="rId6"/>
    <p:sldLayoutId id="2147483906" r:id="rId7"/>
    <p:sldLayoutId id="2147483907" r:id="rId8"/>
    <p:sldLayoutId id="2147483908" r:id="rId9"/>
    <p:sldLayoutId id="2147483909" r:id="rId10"/>
    <p:sldLayoutId id="2147483910" r:id="rId11"/>
    <p:sldLayoutId id="2147483911" r:id="rId12"/>
    <p:sldLayoutId id="2147483912" r:id="rId13"/>
    <p:sldLayoutId id="2147483913" r:id="rId14"/>
    <p:sldLayoutId id="2147483914" r:id="rId15"/>
    <p:sldLayoutId id="2147483915" r:id="rId16"/>
    <p:sldLayoutId id="2147483916" r:id="rId17"/>
    <p:sldLayoutId id="2147483917" r:id="rId18"/>
    <p:sldLayoutId id="2147483918" r:id="rId19"/>
    <p:sldLayoutId id="2147483919" r:id="rId20"/>
    <p:sldLayoutId id="2147483920" r:id="rId21"/>
    <p:sldLayoutId id="2147483921" r:id="rId22"/>
    <p:sldLayoutId id="2147483922" r:id="rId23"/>
    <p:sldLayoutId id="2147483923" r:id="rId24"/>
    <p:sldLayoutId id="2147483924" r:id="rId25"/>
    <p:sldLayoutId id="2147483925" r:id="rId26"/>
    <p:sldLayoutId id="2147483926" r:id="rId27"/>
    <p:sldLayoutId id="2147483927" r:id="rId28"/>
    <p:sldLayoutId id="2147483928" r:id="rId29"/>
    <p:sldLayoutId id="2147483929" r:id="rId30"/>
    <p:sldLayoutId id="2147483930" r:id="rId31"/>
    <p:sldLayoutId id="2147483931" r:id="rId32"/>
    <p:sldLayoutId id="2147483932" r:id="rId33"/>
    <p:sldLayoutId id="2147483933" r:id="rId34"/>
    <p:sldLayoutId id="2147483934" r:id="rId35"/>
    <p:sldLayoutId id="2147483935" r:id="rId36"/>
    <p:sldLayoutId id="2147483936" r:id="rId37"/>
    <p:sldLayoutId id="2147483937" r:id="rId38"/>
    <p:sldLayoutId id="2147483938" r:id="rId39"/>
    <p:sldLayoutId id="2147483939" r:id="rId40"/>
    <p:sldLayoutId id="2147483940" r:id="rId41"/>
    <p:sldLayoutId id="2147483941" r:id="rId42"/>
    <p:sldLayoutId id="2147483942" r:id="rId43"/>
    <p:sldLayoutId id="2147483943" r:id="rId44"/>
    <p:sldLayoutId id="2147483944" r:id="rId45"/>
    <p:sldLayoutId id="2147483945" r:id="rId46"/>
    <p:sldLayoutId id="2147483946" r:id="rId47"/>
    <p:sldLayoutId id="2147483947" r:id="rId48"/>
    <p:sldLayoutId id="2147483948" r:id="rId49"/>
    <p:sldLayoutId id="2147483949" r:id="rId50"/>
    <p:sldLayoutId id="2147483950" r:id="rId51"/>
    <p:sldLayoutId id="2147483951" r:id="rId52"/>
    <p:sldLayoutId id="2147483952" r:id="rId53"/>
    <p:sldLayoutId id="2147483953" r:id="rId54"/>
    <p:sldLayoutId id="2147483954" r:id="rId55"/>
    <p:sldLayoutId id="2147483955" r:id="rId56"/>
    <p:sldLayoutId id="2147483956" r:id="rId57"/>
    <p:sldLayoutId id="2147483957" r:id="rId58"/>
    <p:sldLayoutId id="2147483958" r:id="rId59"/>
    <p:sldLayoutId id="2147483959" r:id="rId60"/>
    <p:sldLayoutId id="2147483960" r:id="rId61"/>
    <p:sldLayoutId id="2147483961" r:id="rId62"/>
    <p:sldLayoutId id="2147483962" r:id="rId63"/>
    <p:sldLayoutId id="2147483963" r:id="rId64"/>
    <p:sldLayoutId id="2147483964" r:id="rId65"/>
    <p:sldLayoutId id="2147483965" r:id="rId66"/>
    <p:sldLayoutId id="2147483966" r:id="rId67"/>
    <p:sldLayoutId id="2147483967" r:id="rId68"/>
    <p:sldLayoutId id="2147483968" r:id="rId69"/>
    <p:sldLayoutId id="2147483969" r:id="rId70"/>
    <p:sldLayoutId id="2147483970" r:id="rId71"/>
    <p:sldLayoutId id="2147483971" r:id="rId72"/>
    <p:sldLayoutId id="2147483972" r:id="rId73"/>
    <p:sldLayoutId id="2147483973" r:id="rId74"/>
    <p:sldLayoutId id="2147483974" r:id="rId75"/>
    <p:sldLayoutId id="2147483975" r:id="rId76"/>
    <p:sldLayoutId id="2147483976" r:id="rId77"/>
    <p:sldLayoutId id="2147483977" r:id="rId78"/>
    <p:sldLayoutId id="2147483978" r:id="rId79"/>
    <p:sldLayoutId id="2147483979" r:id="rId80"/>
    <p:sldLayoutId id="2147483980" r:id="rId81"/>
    <p:sldLayoutId id="2147483981" r:id="rId82"/>
    <p:sldLayoutId id="2147483982" r:id="rId83"/>
    <p:sldLayoutId id="2147483983" r:id="rId84"/>
    <p:sldLayoutId id="2147483984" r:id="rId85"/>
    <p:sldLayoutId id="2147483986" r:id="rId86"/>
    <p:sldLayoutId id="2147483987" r:id="rId87"/>
    <p:sldLayoutId id="2147483988" r:id="rId88"/>
    <p:sldLayoutId id="2147483989" r:id="rId8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110000"/>
        </a:lnSpc>
        <a:spcBef>
          <a:spcPts val="1020"/>
        </a:spcBef>
        <a:spcAft>
          <a:spcPts val="612"/>
        </a:spcAft>
        <a:buFont typeface="Arial" panose="020B0604020202020204" pitchFamily="34" charset="0"/>
        <a:buChar char="•"/>
        <a:defRPr sz="2856" kern="1200">
          <a:solidFill>
            <a:schemeClr val="tx1"/>
          </a:solidFill>
          <a:latin typeface="+mj-lt"/>
          <a:ea typeface="+mn-ea"/>
          <a:cs typeface="+mn-cs"/>
        </a:defRPr>
      </a:lvl1pPr>
      <a:lvl2pPr marL="699447" indent="-233149" algn="l" defTabSz="932597" rtl="0" eaLnBrk="1" latinLnBrk="0" hangingPunct="1">
        <a:lnSpc>
          <a:spcPct val="110000"/>
        </a:lnSpc>
        <a:spcBef>
          <a:spcPts val="510"/>
        </a:spcBef>
        <a:spcAft>
          <a:spcPts val="612"/>
        </a:spcAft>
        <a:buFont typeface="Arial" panose="020B0604020202020204" pitchFamily="34" charset="0"/>
        <a:buChar char="•"/>
        <a:defRPr sz="2448" kern="1200">
          <a:solidFill>
            <a:schemeClr val="tx1"/>
          </a:solidFill>
          <a:latin typeface="+mj-lt"/>
          <a:ea typeface="+mn-ea"/>
          <a:cs typeface="+mn-cs"/>
        </a:defRPr>
      </a:lvl2pPr>
      <a:lvl3pPr marL="1165746" indent="-233149" algn="l" defTabSz="932597" rtl="0" eaLnBrk="1" latinLnBrk="0" hangingPunct="1">
        <a:lnSpc>
          <a:spcPct val="110000"/>
        </a:lnSpc>
        <a:spcBef>
          <a:spcPts val="510"/>
        </a:spcBef>
        <a:spcAft>
          <a:spcPts val="612"/>
        </a:spcAft>
        <a:buFont typeface="Arial" panose="020B0604020202020204" pitchFamily="34" charset="0"/>
        <a:buChar char="•"/>
        <a:defRPr sz="2040" kern="1200">
          <a:solidFill>
            <a:schemeClr val="tx1"/>
          </a:solidFill>
          <a:latin typeface="Segoe UI" panose="020B0502040204020203" pitchFamily="34" charset="0"/>
          <a:ea typeface="+mn-ea"/>
          <a:cs typeface="Segoe UI" panose="020B0502040204020203" pitchFamily="34" charset="0"/>
        </a:defRPr>
      </a:lvl3pPr>
      <a:lvl4pPr marL="1632044"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4pPr>
      <a:lvl5pPr marL="2098342" indent="-233149" algn="l" defTabSz="932597" rtl="0" eaLnBrk="1" latinLnBrk="0" hangingPunct="1">
        <a:lnSpc>
          <a:spcPct val="110000"/>
        </a:lnSpc>
        <a:spcBef>
          <a:spcPts val="510"/>
        </a:spcBef>
        <a:spcAft>
          <a:spcPts val="612"/>
        </a:spcAft>
        <a:buFont typeface="Arial" panose="020B0604020202020204" pitchFamily="34" charset="0"/>
        <a:buChar char="•"/>
        <a:defRPr sz="1836" kern="1200">
          <a:solidFill>
            <a:schemeClr val="tx1"/>
          </a:solidFill>
          <a:latin typeface="Segoe UI" panose="020B0502040204020203" pitchFamily="34" charset="0"/>
          <a:ea typeface="+mn-ea"/>
          <a:cs typeface="Segoe UI" panose="020B0502040204020203" pitchFamily="34" charset="0"/>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5"/>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206509223"/>
      </p:ext>
    </p:extLst>
  </p:cSld>
  <p:clrMap bg1="lt1" tx1="dk1" bg2="lt2" tx2="dk2" accent1="accent1" accent2="accent2" accent3="accent3" accent4="accent4" accent5="accent5" accent6="accent6" hlink="hlink" folHlink="folHlink"/>
  <p:sldLayoutIdLst>
    <p:sldLayoutId id="2147483994" r:id="rId1"/>
    <p:sldLayoutId id="2147483995" r:id="rId2"/>
    <p:sldLayoutId id="2147483996" r:id="rId3"/>
    <p:sldLayoutId id="2147483997" r:id="rId4"/>
    <p:sldLayoutId id="2147483998" r:id="rId5"/>
    <p:sldLayoutId id="2147483999" r:id="rId6"/>
    <p:sldLayoutId id="2147484000" r:id="rId7"/>
    <p:sldLayoutId id="2147484001" r:id="rId8"/>
    <p:sldLayoutId id="2147484002" r:id="rId9"/>
    <p:sldLayoutId id="2147484003" r:id="rId10"/>
    <p:sldLayoutId id="2147484004" r:id="rId11"/>
    <p:sldLayoutId id="2147484005" r:id="rId12"/>
    <p:sldLayoutId id="2147484006" r:id="rId13"/>
    <p:sldLayoutId id="2147484007" r:id="rId14"/>
    <p:sldLayoutId id="2147484008" r:id="rId15"/>
    <p:sldLayoutId id="2147484009" r:id="rId16"/>
    <p:sldLayoutId id="2147484010" r:id="rId17"/>
    <p:sldLayoutId id="2147484011" r:id="rId18"/>
    <p:sldLayoutId id="2147484012" r:id="rId19"/>
    <p:sldLayoutId id="2147484013" r:id="rId20"/>
    <p:sldLayoutId id="2147484014" r:id="rId21"/>
    <p:sldLayoutId id="2147484015" r:id="rId22"/>
    <p:sldLayoutId id="2147484016" r:id="rId23"/>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8334779"/>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2F2F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6"/>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2"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6860094"/>
      </p:ext>
    </p:extLst>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40" r:id="rId10"/>
  </p:sldLayoutIdLst>
  <p:transition>
    <p:fade/>
  </p:transition>
  <p:txStyles>
    <p:titleStyle>
      <a:lvl1pPr algn="l" defTabSz="932384" rtl="0" eaLnBrk="1" latinLnBrk="0" hangingPunct="1">
        <a:lnSpc>
          <a:spcPct val="90000"/>
        </a:lnSpc>
        <a:spcBef>
          <a:spcPct val="0"/>
        </a:spcBef>
        <a:buNone/>
        <a:defRPr lang="en-US" sz="4798"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68" marR="0" indent="-342768" algn="l" defTabSz="932384" rtl="0" eaLnBrk="1" fontAlgn="auto" latinLnBrk="0" hangingPunct="1">
        <a:lnSpc>
          <a:spcPct val="90000"/>
        </a:lnSpc>
        <a:spcBef>
          <a:spcPct val="20000"/>
        </a:spcBef>
        <a:spcAft>
          <a:spcPts val="0"/>
        </a:spcAft>
        <a:buClrTx/>
        <a:buSzPct val="90000"/>
        <a:buFont typeface="Arial" pitchFamily="34" charset="0"/>
        <a:buChar char="•"/>
        <a:tabLst/>
        <a:defRPr sz="3998" kern="1200" spc="0" baseline="0">
          <a:gradFill>
            <a:gsLst>
              <a:gs pos="1250">
                <a:schemeClr val="tx1"/>
              </a:gs>
              <a:gs pos="100000">
                <a:schemeClr val="tx1"/>
              </a:gs>
            </a:gsLst>
            <a:lin ang="5400000" scaled="0"/>
          </a:gradFill>
          <a:latin typeface="+mj-lt"/>
          <a:ea typeface="+mn-ea"/>
          <a:cs typeface="+mn-cs"/>
        </a:defRPr>
      </a:lvl1pPr>
      <a:lvl2pPr marL="583975" marR="0" indent="-241206" algn="l" defTabSz="93238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92"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05"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817" marR="0" indent="-228513" algn="l" defTabSz="93238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055"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1"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6"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1"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6"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7" algn="l" defTabSz="93238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19842823"/>
      </p:ext>
    </p:extLst>
  </p:cSld>
  <p:clrMap bg1="lt1" tx1="dk1" bg2="lt2" tx2="dk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 id="2147484054" r:id="rId13"/>
    <p:sldLayoutId id="2147484055" r:id="rId14"/>
    <p:sldLayoutId id="2147484056" r:id="rId15"/>
    <p:sldLayoutId id="2147484057" r:id="rId16"/>
    <p:sldLayoutId id="2147484058" r:id="rId17"/>
    <p:sldLayoutId id="2147484059" r:id="rId18"/>
    <p:sldLayoutId id="2147484060" r:id="rId19"/>
    <p:sldLayoutId id="2147484061" r:id="rId20"/>
    <p:sldLayoutId id="2147484062" r:id="rId21"/>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3F9026A7-2EC9-914F-85F9-2DE9A6D68657}" type="datetimeFigureOut">
              <a:rPr lang="en-US" smtClean="0"/>
              <a:t>3/20/19</a:t>
            </a:fld>
            <a:endParaRPr lang="en-US"/>
          </a:p>
        </p:txBody>
      </p:sp>
      <p:sp>
        <p:nvSpPr>
          <p:cNvPr id="5" name="Footer Placeholder 4"/>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182CFD53-CDA8-4E46-ACB7-896B7E9110D1}" type="slidenum">
              <a:rPr lang="en-US" smtClean="0"/>
              <a:t>‹#›</a:t>
            </a:fld>
            <a:endParaRPr lang="en-US"/>
          </a:p>
        </p:txBody>
      </p:sp>
    </p:spTree>
    <p:extLst>
      <p:ext uri="{BB962C8B-B14F-4D97-AF65-F5344CB8AC3E}">
        <p14:creationId xmlns:p14="http://schemas.microsoft.com/office/powerpoint/2010/main" val="2377020378"/>
      </p:ext>
    </p:extLst>
  </p:cSld>
  <p:clrMap bg1="lt1" tx1="dk1" bg2="lt2" tx2="dk2" accent1="accent1" accent2="accent2" accent3="accent3" accent4="accent4" accent5="accent5" accent6="accent6" hlink="hlink" folHlink="folHlink"/>
  <p:sldLayoutIdLst>
    <p:sldLayoutId id="2147484064" r:id="rId1"/>
    <p:sldLayoutId id="2147484065" r:id="rId2"/>
    <p:sldLayoutId id="2147484066" r:id="rId3"/>
    <p:sldLayoutId id="2147484067" r:id="rId4"/>
    <p:sldLayoutId id="2147484068" r:id="rId5"/>
    <p:sldLayoutId id="2147484069" r:id="rId6"/>
    <p:sldLayoutId id="2147484070" r:id="rId7"/>
    <p:sldLayoutId id="2147484071" r:id="rId8"/>
    <p:sldLayoutId id="2147484072" r:id="rId9"/>
    <p:sldLayoutId id="2147484073" r:id="rId10"/>
    <p:sldLayoutId id="2147484074" r:id="rId11"/>
    <p:sldLayoutId id="2147484075" r:id="rId12"/>
    <p:sldLayoutId id="2147484076" r:id="rId13"/>
    <p:sldLayoutId id="2147484077" r:id="rId14"/>
    <p:sldLayoutId id="2147484078" r:id="rId15"/>
    <p:sldLayoutId id="2147484079" r:id="rId16"/>
    <p:sldLayoutId id="2147484080" r:id="rId17"/>
    <p:sldLayoutId id="2147484081" r:id="rId18"/>
    <p:sldLayoutId id="2147484082" r:id="rId19"/>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5"/>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283104521"/>
      </p:ext>
    </p:extLst>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 id="2147484099" r:id="rId16"/>
    <p:sldLayoutId id="2147484100" r:id="rId17"/>
    <p:sldLayoutId id="2147484101" r:id="rId18"/>
    <p:sldLayoutId id="2147484102" r:id="rId19"/>
    <p:sldLayoutId id="2147484103" r:id="rId20"/>
    <p:sldLayoutId id="2147484104" r:id="rId21"/>
    <p:sldLayoutId id="2147484105" r:id="rId22"/>
    <p:sldLayoutId id="2147484106" r:id="rId23"/>
  </p:sldLayoutIdLst>
  <p:transition>
    <p:fade/>
  </p:transition>
  <p:hf sldNum="0" hdr="0" ftr="0" dt="0"/>
  <p:txStyles>
    <p:titleStyle>
      <a:lvl1pPr algn="l" defTabSz="951304" rtl="0" eaLnBrk="1" latinLnBrk="0" hangingPunct="1">
        <a:lnSpc>
          <a:spcPct val="100000"/>
        </a:lnSpc>
        <a:spcBef>
          <a:spcPct val="0"/>
        </a:spcBef>
        <a:buNone/>
        <a:defRPr lang="en-US" sz="3672" b="0"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3">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46462577"/>
      </p:ext>
    </p:extLst>
  </p:cSld>
  <p:clrMap bg1="lt1" tx1="dk1" bg2="lt2" tx2="dk2" accent1="accent1" accent2="accent2" accent3="accent3" accent4="accent4" accent5="accent5" accent6="accent6" hlink="hlink" folHlink="folHlink"/>
  <p:sldLayoutIdLst>
    <p:sldLayoutId id="2147484109" r:id="rId1"/>
    <p:sldLayoutId id="2147484110" r:id="rId2"/>
    <p:sldLayoutId id="2147484111" r:id="rId3"/>
    <p:sldLayoutId id="2147484112" r:id="rId4"/>
    <p:sldLayoutId id="2147484113" r:id="rId5"/>
    <p:sldLayoutId id="2147484114" r:id="rId6"/>
    <p:sldLayoutId id="2147484115" r:id="rId7"/>
    <p:sldLayoutId id="2147484116" r:id="rId8"/>
    <p:sldLayoutId id="2147484117" r:id="rId9"/>
    <p:sldLayoutId id="2147484118" r:id="rId10"/>
    <p:sldLayoutId id="2147484119" r:id="rId11"/>
    <p:sldLayoutId id="2147484120" r:id="rId12"/>
    <p:sldLayoutId id="2147484121" r:id="rId13"/>
    <p:sldLayoutId id="2147484122" r:id="rId14"/>
    <p:sldLayoutId id="2147484123" r:id="rId15"/>
    <p:sldLayoutId id="2147484124" r:id="rId16"/>
    <p:sldLayoutId id="2147484125" r:id="rId17"/>
    <p:sldLayoutId id="2147484126" r:id="rId18"/>
    <p:sldLayoutId id="2147484127" r:id="rId19"/>
    <p:sldLayoutId id="2147484128" r:id="rId20"/>
    <p:sldLayoutId id="2147484129" r:id="rId21"/>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74.jpe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67.svg"/></Relationships>
</file>

<file path=ppt/slides/_rels/slide11.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5.jpeg"/><Relationship Id="rId7"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77.svg"/><Relationship Id="rId5" Type="http://schemas.openxmlformats.org/officeDocument/2006/relationships/image" Target="../media/image76.png"/><Relationship Id="rId4" Type="http://schemas.openxmlformats.org/officeDocument/2006/relationships/image" Target="../media/image68.png"/><Relationship Id="rId9" Type="http://schemas.openxmlformats.org/officeDocument/2006/relationships/image" Target="../media/image80.png"/></Relationships>
</file>

<file path=ppt/slides/_rels/slide12.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13.xml.rels><?xml version="1.0" encoding="UTF-8" standalone="yes"?>
<Relationships xmlns="http://schemas.openxmlformats.org/package/2006/relationships"><Relationship Id="rId8" Type="http://schemas.openxmlformats.org/officeDocument/2006/relationships/image" Target="../media/image87.svg"/><Relationship Id="rId3" Type="http://schemas.openxmlformats.org/officeDocument/2006/relationships/image" Target="../media/image82.png"/><Relationship Id="rId7" Type="http://schemas.openxmlformats.org/officeDocument/2006/relationships/image" Target="../media/image86.png"/><Relationship Id="rId12" Type="http://schemas.openxmlformats.org/officeDocument/2006/relationships/image" Target="../media/image90.sv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svg"/><Relationship Id="rId10" Type="http://schemas.openxmlformats.org/officeDocument/2006/relationships/image" Target="../media/image68.png"/><Relationship Id="rId4" Type="http://schemas.openxmlformats.org/officeDocument/2006/relationships/image" Target="../media/image83.png"/><Relationship Id="rId9" Type="http://schemas.openxmlformats.org/officeDocument/2006/relationships/image" Target="../media/image88.png"/></Relationships>
</file>

<file path=ppt/slides/_rels/slide14.xml.rels><?xml version="1.0" encoding="UTF-8" standalone="yes"?>
<Relationships xmlns="http://schemas.openxmlformats.org/package/2006/relationships"><Relationship Id="rId8" Type="http://schemas.openxmlformats.org/officeDocument/2006/relationships/image" Target="../media/image94.emf"/><Relationship Id="rId3" Type="http://schemas.openxmlformats.org/officeDocument/2006/relationships/image" Target="../media/image91.jpeg"/><Relationship Id="rId7" Type="http://schemas.openxmlformats.org/officeDocument/2006/relationships/image" Target="../media/image67.sv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66.png"/><Relationship Id="rId11" Type="http://schemas.openxmlformats.org/officeDocument/2006/relationships/image" Target="../media/image68.png"/><Relationship Id="rId5" Type="http://schemas.openxmlformats.org/officeDocument/2006/relationships/image" Target="../media/image93.svg"/><Relationship Id="rId10" Type="http://schemas.openxmlformats.org/officeDocument/2006/relationships/image" Target="../media/image96.emf"/><Relationship Id="rId4" Type="http://schemas.openxmlformats.org/officeDocument/2006/relationships/image" Target="../media/image92.png"/><Relationship Id="rId9" Type="http://schemas.openxmlformats.org/officeDocument/2006/relationships/image" Target="../media/image95.emf"/></Relationships>
</file>

<file path=ppt/slides/_rels/slide15.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98.png"/><Relationship Id="rId5" Type="http://schemas.openxmlformats.org/officeDocument/2006/relationships/image" Target="../media/image87.svg"/><Relationship Id="rId4" Type="http://schemas.openxmlformats.org/officeDocument/2006/relationships/image" Target="../media/image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17.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5.xml"/><Relationship Id="rId1" Type="http://schemas.openxmlformats.org/officeDocument/2006/relationships/slideLayout" Target="../slideLayouts/slideLayout148.xml"/></Relationships>
</file>

<file path=ppt/slides/_rels/slide18.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6.xml"/><Relationship Id="rId1" Type="http://schemas.openxmlformats.org/officeDocument/2006/relationships/slideLayout" Target="../slideLayouts/slideLayout144.xml"/><Relationship Id="rId6" Type="http://schemas.openxmlformats.org/officeDocument/2006/relationships/image" Target="../media/image103.png"/><Relationship Id="rId5" Type="http://schemas.openxmlformats.org/officeDocument/2006/relationships/image" Target="../media/image102.emf"/><Relationship Id="rId4" Type="http://schemas.openxmlformats.org/officeDocument/2006/relationships/image" Target="../media/image101.png"/></Relationships>
</file>

<file path=ppt/slides/_rels/slide1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17.xml"/><Relationship Id="rId1" Type="http://schemas.openxmlformats.org/officeDocument/2006/relationships/slideLayout" Target="../slideLayouts/slideLayout144.xml"/><Relationship Id="rId4" Type="http://schemas.openxmlformats.org/officeDocument/2006/relationships/image" Target="../media/image10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8.xml"/></Relationships>
</file>

<file path=ppt/slides/_rels/slide20.xml.rels><?xml version="1.0" encoding="UTF-8" standalone="yes"?>
<Relationships xmlns="http://schemas.openxmlformats.org/package/2006/relationships"><Relationship Id="rId8" Type="http://schemas.openxmlformats.org/officeDocument/2006/relationships/image" Target="../media/image112.svg"/><Relationship Id="rId13" Type="http://schemas.openxmlformats.org/officeDocument/2006/relationships/image" Target="../media/image117.png"/><Relationship Id="rId18" Type="http://schemas.openxmlformats.org/officeDocument/2006/relationships/image" Target="../media/image122.svg"/><Relationship Id="rId26" Type="http://schemas.openxmlformats.org/officeDocument/2006/relationships/image" Target="../media/image130.svg"/><Relationship Id="rId3" Type="http://schemas.openxmlformats.org/officeDocument/2006/relationships/image" Target="../media/image107.png"/><Relationship Id="rId21" Type="http://schemas.openxmlformats.org/officeDocument/2006/relationships/image" Target="../media/image125.png"/><Relationship Id="rId7" Type="http://schemas.openxmlformats.org/officeDocument/2006/relationships/image" Target="../media/image111.png"/><Relationship Id="rId12" Type="http://schemas.openxmlformats.org/officeDocument/2006/relationships/image" Target="../media/image116.svg"/><Relationship Id="rId17" Type="http://schemas.openxmlformats.org/officeDocument/2006/relationships/image" Target="../media/image121.png"/><Relationship Id="rId25" Type="http://schemas.openxmlformats.org/officeDocument/2006/relationships/image" Target="../media/image129.png"/><Relationship Id="rId2" Type="http://schemas.openxmlformats.org/officeDocument/2006/relationships/image" Target="../media/image106.png"/><Relationship Id="rId16" Type="http://schemas.openxmlformats.org/officeDocument/2006/relationships/image" Target="../media/image120.png"/><Relationship Id="rId20" Type="http://schemas.openxmlformats.org/officeDocument/2006/relationships/image" Target="../media/image124.svg"/><Relationship Id="rId1" Type="http://schemas.openxmlformats.org/officeDocument/2006/relationships/slideLayout" Target="../slideLayouts/slideLayout229.xml"/><Relationship Id="rId6" Type="http://schemas.openxmlformats.org/officeDocument/2006/relationships/image" Target="../media/image110.svg"/><Relationship Id="rId11" Type="http://schemas.openxmlformats.org/officeDocument/2006/relationships/image" Target="../media/image115.png"/><Relationship Id="rId24" Type="http://schemas.openxmlformats.org/officeDocument/2006/relationships/image" Target="../media/image128.svg"/><Relationship Id="rId5" Type="http://schemas.openxmlformats.org/officeDocument/2006/relationships/image" Target="../media/image109.png"/><Relationship Id="rId15" Type="http://schemas.openxmlformats.org/officeDocument/2006/relationships/image" Target="../media/image119.png"/><Relationship Id="rId23" Type="http://schemas.openxmlformats.org/officeDocument/2006/relationships/image" Target="../media/image127.png"/><Relationship Id="rId28" Type="http://schemas.openxmlformats.org/officeDocument/2006/relationships/image" Target="../media/image132.svg"/><Relationship Id="rId10" Type="http://schemas.openxmlformats.org/officeDocument/2006/relationships/image" Target="../media/image114.svg"/><Relationship Id="rId19" Type="http://schemas.openxmlformats.org/officeDocument/2006/relationships/image" Target="../media/image123.png"/><Relationship Id="rId4" Type="http://schemas.openxmlformats.org/officeDocument/2006/relationships/image" Target="../media/image108.svg"/><Relationship Id="rId9" Type="http://schemas.openxmlformats.org/officeDocument/2006/relationships/image" Target="../media/image113.png"/><Relationship Id="rId14" Type="http://schemas.openxmlformats.org/officeDocument/2006/relationships/image" Target="../media/image118.svg"/><Relationship Id="rId22" Type="http://schemas.openxmlformats.org/officeDocument/2006/relationships/image" Target="../media/image126.svg"/><Relationship Id="rId27" Type="http://schemas.openxmlformats.org/officeDocument/2006/relationships/image" Target="../media/image131.png"/></Relationships>
</file>

<file path=ppt/slides/_rels/slide21.xml.rels><?xml version="1.0" encoding="UTF-8" standalone="yes"?>
<Relationships xmlns="http://schemas.openxmlformats.org/package/2006/relationships"><Relationship Id="rId8" Type="http://schemas.openxmlformats.org/officeDocument/2006/relationships/image" Target="../media/image138.sv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18.xml"/><Relationship Id="rId1" Type="http://schemas.openxmlformats.org/officeDocument/2006/relationships/slideLayout" Target="../slideLayouts/slideLayout229.xml"/><Relationship Id="rId6" Type="http://schemas.openxmlformats.org/officeDocument/2006/relationships/image" Target="../media/image136.svg"/><Relationship Id="rId5" Type="http://schemas.openxmlformats.org/officeDocument/2006/relationships/image" Target="../media/image135.png"/><Relationship Id="rId10" Type="http://schemas.openxmlformats.org/officeDocument/2006/relationships/image" Target="../media/image140.svg"/><Relationship Id="rId4" Type="http://schemas.openxmlformats.org/officeDocument/2006/relationships/image" Target="../media/image134.svg"/><Relationship Id="rId9" Type="http://schemas.openxmlformats.org/officeDocument/2006/relationships/image" Target="../media/image13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3" Type="http://schemas.openxmlformats.org/officeDocument/2006/relationships/image" Target="../media/image141.png"/><Relationship Id="rId7" Type="http://schemas.openxmlformats.org/officeDocument/2006/relationships/image" Target="../media/image144.png"/><Relationship Id="rId12" Type="http://schemas.openxmlformats.org/officeDocument/2006/relationships/image" Target="../media/image149.png"/><Relationship Id="rId2" Type="http://schemas.openxmlformats.org/officeDocument/2006/relationships/notesSlide" Target="../notesSlides/notesSlide20.xml"/><Relationship Id="rId1" Type="http://schemas.openxmlformats.org/officeDocument/2006/relationships/slideLayout" Target="../slideLayouts/slideLayout138.xml"/><Relationship Id="rId6" Type="http://schemas.openxmlformats.org/officeDocument/2006/relationships/image" Target="../media/image143.emf"/><Relationship Id="rId11" Type="http://schemas.openxmlformats.org/officeDocument/2006/relationships/image" Target="../media/image148.svg"/><Relationship Id="rId5" Type="http://schemas.openxmlformats.org/officeDocument/2006/relationships/image" Target="../media/image85.png"/><Relationship Id="rId15" Type="http://schemas.openxmlformats.org/officeDocument/2006/relationships/image" Target="../media/image152.png"/><Relationship Id="rId10" Type="http://schemas.openxmlformats.org/officeDocument/2006/relationships/image" Target="../media/image147.png"/><Relationship Id="rId4" Type="http://schemas.openxmlformats.org/officeDocument/2006/relationships/image" Target="../media/image142.png"/><Relationship Id="rId9" Type="http://schemas.openxmlformats.org/officeDocument/2006/relationships/image" Target="../media/image146.png"/><Relationship Id="rId14" Type="http://schemas.openxmlformats.org/officeDocument/2006/relationships/image" Target="../media/image15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8.xml"/></Relationships>
</file>

<file path=ppt/slides/_rels/slide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2.xml"/><Relationship Id="rId1" Type="http://schemas.openxmlformats.org/officeDocument/2006/relationships/slideLayout" Target="../slideLayouts/slideLayout138.xml"/></Relationships>
</file>

<file path=ppt/slides/_rels/slide26.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notesSlide" Target="../notesSlides/notesSlide23.xml"/><Relationship Id="rId1" Type="http://schemas.openxmlformats.org/officeDocument/2006/relationships/slideLayout" Target="../slideLayouts/slideLayout129.xml"/><Relationship Id="rId6" Type="http://schemas.openxmlformats.org/officeDocument/2006/relationships/image" Target="../media/image157.png"/><Relationship Id="rId11" Type="http://schemas.openxmlformats.org/officeDocument/2006/relationships/image" Target="../media/image162.png"/><Relationship Id="rId5" Type="http://schemas.openxmlformats.org/officeDocument/2006/relationships/image" Target="../media/image156.png"/><Relationship Id="rId10" Type="http://schemas.openxmlformats.org/officeDocument/2006/relationships/image" Target="../media/image161.png"/><Relationship Id="rId4" Type="http://schemas.openxmlformats.org/officeDocument/2006/relationships/image" Target="../media/image155.png"/><Relationship Id="rId9" Type="http://schemas.openxmlformats.org/officeDocument/2006/relationships/image" Target="../media/image16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xml"/><Relationship Id="rId1" Type="http://schemas.openxmlformats.org/officeDocument/2006/relationships/slideLayout" Target="../slideLayouts/slideLayout24.xml"/><Relationship Id="rId5" Type="http://schemas.openxmlformats.org/officeDocument/2006/relationships/image" Target="../media/image56.emf"/><Relationship Id="rId4" Type="http://schemas.openxmlformats.org/officeDocument/2006/relationships/image" Target="../media/image55.png"/></Relationships>
</file>

<file path=ppt/slides/_rels/slide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24.xml"/><Relationship Id="rId4" Type="http://schemas.openxmlformats.org/officeDocument/2006/relationships/image" Target="../media/image56.emf"/></Relationships>
</file>

<file path=ppt/slides/_rels/slide8.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hyperlink" Target="https://azure.microsoft.com/en-us/services/event-grid/" TargetMode="External"/><Relationship Id="rId3" Type="http://schemas.openxmlformats.org/officeDocument/2006/relationships/image" Target="../media/image58.png"/><Relationship Id="rId7" Type="http://schemas.openxmlformats.org/officeDocument/2006/relationships/hyperlink" Target="https://azure.microsoft.com/en-us/services/storage/?v=16.50" TargetMode="External"/><Relationship Id="rId12" Type="http://schemas.openxmlformats.org/officeDocument/2006/relationships/image" Target="../media/image62.png"/><Relationship Id="rId17" Type="http://schemas.openxmlformats.org/officeDocument/2006/relationships/image" Target="../media/image65.png"/><Relationship Id="rId2" Type="http://schemas.openxmlformats.org/officeDocument/2006/relationships/notesSlide" Target="../notesSlides/notesSlide7.xml"/><Relationship Id="rId16" Type="http://schemas.openxmlformats.org/officeDocument/2006/relationships/image" Target="../media/image64.png"/><Relationship Id="rId1" Type="http://schemas.openxmlformats.org/officeDocument/2006/relationships/slideLayout" Target="../slideLayouts/slideLayout24.xml"/><Relationship Id="rId6" Type="http://schemas.microsoft.com/office/2007/relationships/hdphoto" Target="../media/hdphoto1.wdp"/><Relationship Id="rId11" Type="http://schemas.openxmlformats.org/officeDocument/2006/relationships/hyperlink" Target="https://azure.microsoft.com/en-us/services/stream-analytics/" TargetMode="External"/><Relationship Id="rId5" Type="http://schemas.openxmlformats.org/officeDocument/2006/relationships/image" Target="../media/image59.png"/><Relationship Id="rId15" Type="http://schemas.openxmlformats.org/officeDocument/2006/relationships/hyperlink" Target="https://azure.microsoft.com/en-us/services/active-directory/" TargetMode="External"/><Relationship Id="rId10" Type="http://schemas.openxmlformats.org/officeDocument/2006/relationships/image" Target="../media/image61.png"/><Relationship Id="rId4" Type="http://schemas.openxmlformats.org/officeDocument/2006/relationships/hyperlink" Target="https://azure.microsoft.com/en-us/services/cosmos-db/" TargetMode="External"/><Relationship Id="rId9" Type="http://schemas.openxmlformats.org/officeDocument/2006/relationships/hyperlink" Target="https://azure.microsoft.com/en-us/services/bot-service/" TargetMode="External"/><Relationship Id="rId14" Type="http://schemas.openxmlformats.org/officeDocument/2006/relationships/image" Target="../media/image63.png"/></Relationships>
</file>

<file path=ppt/slides/_rels/slide9.xml.rels><?xml version="1.0" encoding="UTF-8" standalone="yes"?>
<Relationships xmlns="http://schemas.openxmlformats.org/package/2006/relationships"><Relationship Id="rId8" Type="http://schemas.openxmlformats.org/officeDocument/2006/relationships/image" Target="../media/image71.jpeg"/><Relationship Id="rId3" Type="http://schemas.openxmlformats.org/officeDocument/2006/relationships/image" Target="../media/image66.png"/><Relationship Id="rId7" Type="http://schemas.openxmlformats.org/officeDocument/2006/relationships/image" Target="../media/image70.sv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304928-0F5A-4725-A164-3CEEC03A4BE0}"/>
              </a:ext>
            </a:extLst>
          </p:cNvPr>
          <p:cNvSpPr txBox="1"/>
          <p:nvPr/>
        </p:nvSpPr>
        <p:spPr>
          <a:xfrm>
            <a:off x="5017022" y="4514628"/>
            <a:ext cx="2402430" cy="3077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2000" dirty="0">
                <a:solidFill>
                  <a:schemeClr val="bg1"/>
                </a:solidFill>
              </a:rPr>
              <a:t>#</a:t>
            </a:r>
            <a:r>
              <a:rPr lang="en-US" sz="2000" dirty="0" err="1">
                <a:solidFill>
                  <a:schemeClr val="bg1"/>
                </a:solidFill>
              </a:rPr>
              <a:t>Azuredevdays</a:t>
            </a:r>
            <a:endParaRPr lang="en-US" sz="2000" dirty="0">
              <a:solidFill>
                <a:schemeClr val="bg1"/>
              </a:solidFill>
            </a:endParaRPr>
          </a:p>
        </p:txBody>
      </p:sp>
      <p:sp>
        <p:nvSpPr>
          <p:cNvPr id="3" name="TextBox 2">
            <a:extLst>
              <a:ext uri="{FF2B5EF4-FFF2-40B4-BE49-F238E27FC236}">
                <a16:creationId xmlns:a16="http://schemas.microsoft.com/office/drawing/2014/main" id="{CA7654BF-446A-624C-9BAE-BD4F316AF200}"/>
              </a:ext>
            </a:extLst>
          </p:cNvPr>
          <p:cNvSpPr txBox="1"/>
          <p:nvPr/>
        </p:nvSpPr>
        <p:spPr>
          <a:xfrm>
            <a:off x="4483085" y="5548298"/>
            <a:ext cx="3470304" cy="769441"/>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a:r>
              <a:rPr lang="en-US" sz="3200" dirty="0">
                <a:solidFill>
                  <a:schemeClr val="bg1"/>
                </a:solidFill>
              </a:rPr>
              <a:t>Mannie Tagarira</a:t>
            </a:r>
          </a:p>
          <a:p>
            <a:pPr algn="ctr"/>
            <a:r>
              <a:rPr lang="en-US" sz="1800" dirty="0">
                <a:solidFill>
                  <a:schemeClr val="bg1"/>
                </a:solidFill>
              </a:rPr>
              <a:t>App Innovation Architect</a:t>
            </a:r>
            <a:endParaRPr lang="en-US" sz="3200" dirty="0">
              <a:solidFill>
                <a:schemeClr val="bg1"/>
              </a:solidFill>
            </a:endParaRPr>
          </a:p>
        </p:txBody>
      </p:sp>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Mobile application backends</a:t>
            </a:r>
          </a:p>
        </p:txBody>
      </p:sp>
      <p:grpSp>
        <p:nvGrpSpPr>
          <p:cNvPr id="5" name="Group 4">
            <a:extLst>
              <a:ext uri="{FF2B5EF4-FFF2-40B4-BE49-F238E27FC236}">
                <a16:creationId xmlns:a16="http://schemas.microsoft.com/office/drawing/2014/main" id="{D0C3BDF1-25DF-E440-967F-701233E419C7}"/>
              </a:ext>
            </a:extLst>
          </p:cNvPr>
          <p:cNvGrpSpPr/>
          <p:nvPr/>
        </p:nvGrpSpPr>
        <p:grpSpPr>
          <a:xfrm>
            <a:off x="346630" y="3427904"/>
            <a:ext cx="9185955" cy="2770792"/>
            <a:chOff x="346630" y="2405063"/>
            <a:chExt cx="9185955" cy="2770792"/>
          </a:xfrm>
        </p:grpSpPr>
        <p:grpSp>
          <p:nvGrpSpPr>
            <p:cNvPr id="11" name="Group 10">
              <a:extLst>
                <a:ext uri="{FF2B5EF4-FFF2-40B4-BE49-F238E27FC236}">
                  <a16:creationId xmlns:a16="http://schemas.microsoft.com/office/drawing/2014/main" id="{CA6922E7-E8EF-154D-B193-EE7B4437967D}"/>
                </a:ext>
              </a:extLst>
            </p:cNvPr>
            <p:cNvGrpSpPr/>
            <p:nvPr/>
          </p:nvGrpSpPr>
          <p:grpSpPr>
            <a:xfrm>
              <a:off x="762731" y="3036245"/>
              <a:ext cx="462322" cy="761472"/>
              <a:chOff x="-1299975" y="2538505"/>
              <a:chExt cx="1113822" cy="1834530"/>
            </a:xfrm>
          </p:grpSpPr>
          <p:sp>
            <p:nvSpPr>
              <p:cNvPr id="86" name="Freeform: Shape 246">
                <a:extLst>
                  <a:ext uri="{FF2B5EF4-FFF2-40B4-BE49-F238E27FC236}">
                    <a16:creationId xmlns:a16="http://schemas.microsoft.com/office/drawing/2014/main" id="{9E114E6D-78DF-7048-A142-F0A191041117}"/>
                  </a:ext>
                </a:extLst>
              </p:cNvPr>
              <p:cNvSpPr/>
              <p:nvPr/>
            </p:nvSpPr>
            <p:spPr>
              <a:xfrm>
                <a:off x="-1299975" y="2538505"/>
                <a:ext cx="1113822" cy="1834530"/>
              </a:xfrm>
              <a:custGeom>
                <a:avLst/>
                <a:gdLst>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874643 h 2226364"/>
                  <a:gd name="connsiteX5" fmla="*/ 1200817 w 1351721"/>
                  <a:gd name="connsiteY5" fmla="*/ 1351721 h 2226364"/>
                  <a:gd name="connsiteX6" fmla="*/ 1351721 w 1351721"/>
                  <a:gd name="connsiteY6" fmla="*/ 1351721 h 2226364"/>
                  <a:gd name="connsiteX7" fmla="*/ 1351721 w 1351721"/>
                  <a:gd name="connsiteY7" fmla="*/ 2107088 h 2226364"/>
                  <a:gd name="connsiteX8" fmla="*/ 1232445 w 1351721"/>
                  <a:gd name="connsiteY8" fmla="*/ 2226364 h 2226364"/>
                  <a:gd name="connsiteX9" fmla="*/ 119276 w 1351721"/>
                  <a:gd name="connsiteY9" fmla="*/ 2226364 h 2226364"/>
                  <a:gd name="connsiteX10" fmla="*/ 0 w 1351721"/>
                  <a:gd name="connsiteY10" fmla="*/ 2107088 h 2226364"/>
                  <a:gd name="connsiteX11" fmla="*/ 0 w 1351721"/>
                  <a:gd name="connsiteY11" fmla="*/ 119276 h 2226364"/>
                  <a:gd name="connsiteX12" fmla="*/ 119276 w 1351721"/>
                  <a:gd name="connsiteY12"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200817 w 1351721"/>
                  <a:gd name="connsiteY4" fmla="*/ 1351721 h 2226364"/>
                  <a:gd name="connsiteX5" fmla="*/ 1351721 w 1351721"/>
                  <a:gd name="connsiteY5" fmla="*/ 1351721 h 2226364"/>
                  <a:gd name="connsiteX6" fmla="*/ 1351721 w 1351721"/>
                  <a:gd name="connsiteY6" fmla="*/ 2107088 h 2226364"/>
                  <a:gd name="connsiteX7" fmla="*/ 1232445 w 1351721"/>
                  <a:gd name="connsiteY7" fmla="*/ 2226364 h 2226364"/>
                  <a:gd name="connsiteX8" fmla="*/ 119276 w 1351721"/>
                  <a:gd name="connsiteY8" fmla="*/ 2226364 h 2226364"/>
                  <a:gd name="connsiteX9" fmla="*/ 0 w 1351721"/>
                  <a:gd name="connsiteY9" fmla="*/ 2107088 h 2226364"/>
                  <a:gd name="connsiteX10" fmla="*/ 0 w 1351721"/>
                  <a:gd name="connsiteY10" fmla="*/ 119276 h 2226364"/>
                  <a:gd name="connsiteX11" fmla="*/ 119276 w 1351721"/>
                  <a:gd name="connsiteY11" fmla="*/ 0 h 2226364"/>
                  <a:gd name="connsiteX0" fmla="*/ 119276 w 1351721"/>
                  <a:gd name="connsiteY0" fmla="*/ 0 h 2226364"/>
                  <a:gd name="connsiteX1" fmla="*/ 1232445 w 1351721"/>
                  <a:gd name="connsiteY1" fmla="*/ 0 h 2226364"/>
                  <a:gd name="connsiteX2" fmla="*/ 1351721 w 1351721"/>
                  <a:gd name="connsiteY2" fmla="*/ 119276 h 2226364"/>
                  <a:gd name="connsiteX3" fmla="*/ 1351721 w 1351721"/>
                  <a:gd name="connsiteY3" fmla="*/ 874643 h 2226364"/>
                  <a:gd name="connsiteX4" fmla="*/ 1351721 w 1351721"/>
                  <a:gd name="connsiteY4" fmla="*/ 1351721 h 2226364"/>
                  <a:gd name="connsiteX5" fmla="*/ 1351721 w 1351721"/>
                  <a:gd name="connsiteY5" fmla="*/ 2107088 h 2226364"/>
                  <a:gd name="connsiteX6" fmla="*/ 1232445 w 1351721"/>
                  <a:gd name="connsiteY6" fmla="*/ 2226364 h 2226364"/>
                  <a:gd name="connsiteX7" fmla="*/ 119276 w 1351721"/>
                  <a:gd name="connsiteY7" fmla="*/ 2226364 h 2226364"/>
                  <a:gd name="connsiteX8" fmla="*/ 0 w 1351721"/>
                  <a:gd name="connsiteY8" fmla="*/ 2107088 h 2226364"/>
                  <a:gd name="connsiteX9" fmla="*/ 0 w 1351721"/>
                  <a:gd name="connsiteY9" fmla="*/ 119276 h 2226364"/>
                  <a:gd name="connsiteX10" fmla="*/ 119276 w 1351721"/>
                  <a:gd name="connsiteY10" fmla="*/ 0 h 2226364"/>
                  <a:gd name="connsiteX0" fmla="*/ 1351721 w 1443161"/>
                  <a:gd name="connsiteY0" fmla="*/ 1351721 h 2226364"/>
                  <a:gd name="connsiteX1" fmla="*/ 1351721 w 1443161"/>
                  <a:gd name="connsiteY1" fmla="*/ 2107088 h 2226364"/>
                  <a:gd name="connsiteX2" fmla="*/ 1232445 w 1443161"/>
                  <a:gd name="connsiteY2" fmla="*/ 2226364 h 2226364"/>
                  <a:gd name="connsiteX3" fmla="*/ 119276 w 1443161"/>
                  <a:gd name="connsiteY3" fmla="*/ 2226364 h 2226364"/>
                  <a:gd name="connsiteX4" fmla="*/ 0 w 1443161"/>
                  <a:gd name="connsiteY4" fmla="*/ 2107088 h 2226364"/>
                  <a:gd name="connsiteX5" fmla="*/ 0 w 1443161"/>
                  <a:gd name="connsiteY5" fmla="*/ 119276 h 2226364"/>
                  <a:gd name="connsiteX6" fmla="*/ 119276 w 1443161"/>
                  <a:gd name="connsiteY6" fmla="*/ 0 h 2226364"/>
                  <a:gd name="connsiteX7" fmla="*/ 1232445 w 1443161"/>
                  <a:gd name="connsiteY7" fmla="*/ 0 h 2226364"/>
                  <a:gd name="connsiteX8" fmla="*/ 1351721 w 1443161"/>
                  <a:gd name="connsiteY8" fmla="*/ 119276 h 2226364"/>
                  <a:gd name="connsiteX9" fmla="*/ 1443161 w 1443161"/>
                  <a:gd name="connsiteY9" fmla="*/ 96608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954653 h 2226364"/>
                  <a:gd name="connsiteX0" fmla="*/ 1351721 w 1351721"/>
                  <a:gd name="connsiteY0" fmla="*/ 1351721 h 2226364"/>
                  <a:gd name="connsiteX1" fmla="*/ 1351721 w 1351721"/>
                  <a:gd name="connsiteY1" fmla="*/ 2107088 h 2226364"/>
                  <a:gd name="connsiteX2" fmla="*/ 1232445 w 1351721"/>
                  <a:gd name="connsiteY2" fmla="*/ 2226364 h 2226364"/>
                  <a:gd name="connsiteX3" fmla="*/ 119276 w 1351721"/>
                  <a:gd name="connsiteY3" fmla="*/ 2226364 h 2226364"/>
                  <a:gd name="connsiteX4" fmla="*/ 0 w 1351721"/>
                  <a:gd name="connsiteY4" fmla="*/ 2107088 h 2226364"/>
                  <a:gd name="connsiteX5" fmla="*/ 0 w 1351721"/>
                  <a:gd name="connsiteY5" fmla="*/ 119276 h 2226364"/>
                  <a:gd name="connsiteX6" fmla="*/ 119276 w 1351721"/>
                  <a:gd name="connsiteY6" fmla="*/ 0 h 2226364"/>
                  <a:gd name="connsiteX7" fmla="*/ 1232445 w 1351721"/>
                  <a:gd name="connsiteY7" fmla="*/ 0 h 2226364"/>
                  <a:gd name="connsiteX8" fmla="*/ 1351721 w 1351721"/>
                  <a:gd name="connsiteY8" fmla="*/ 119276 h 2226364"/>
                  <a:gd name="connsiteX9" fmla="*/ 1351721 w 1351721"/>
                  <a:gd name="connsiteY9" fmla="*/ 882263 h 222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51721" h="2226364">
                    <a:moveTo>
                      <a:pt x="1351721" y="1351721"/>
                    </a:moveTo>
                    <a:lnTo>
                      <a:pt x="1351721" y="2107088"/>
                    </a:lnTo>
                    <a:cubicBezTo>
                      <a:pt x="1351721" y="2172962"/>
                      <a:pt x="1298319" y="2226364"/>
                      <a:pt x="1232445" y="2226364"/>
                    </a:cubicBezTo>
                    <a:lnTo>
                      <a:pt x="119276" y="2226364"/>
                    </a:lnTo>
                    <a:cubicBezTo>
                      <a:pt x="53402" y="2226364"/>
                      <a:pt x="0" y="2172962"/>
                      <a:pt x="0" y="2107088"/>
                    </a:cubicBezTo>
                    <a:lnTo>
                      <a:pt x="0" y="119276"/>
                    </a:lnTo>
                    <a:cubicBezTo>
                      <a:pt x="0" y="53402"/>
                      <a:pt x="53402" y="0"/>
                      <a:pt x="119276" y="0"/>
                    </a:cubicBezTo>
                    <a:lnTo>
                      <a:pt x="1232445" y="0"/>
                    </a:lnTo>
                    <a:cubicBezTo>
                      <a:pt x="1298319" y="0"/>
                      <a:pt x="1351721" y="53402"/>
                      <a:pt x="1351721" y="119276"/>
                    </a:cubicBezTo>
                    <a:lnTo>
                      <a:pt x="1351721" y="882263"/>
                    </a:lnTo>
                  </a:path>
                </a:pathLst>
              </a:cu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7" name="Oval 86">
                <a:extLst>
                  <a:ext uri="{FF2B5EF4-FFF2-40B4-BE49-F238E27FC236}">
                    <a16:creationId xmlns:a16="http://schemas.microsoft.com/office/drawing/2014/main" id="{C0351AEA-F99C-2B4D-B351-32CC595B7FB8}"/>
                  </a:ext>
                </a:extLst>
              </p:cNvPr>
              <p:cNvSpPr/>
              <p:nvPr/>
            </p:nvSpPr>
            <p:spPr>
              <a:xfrm>
                <a:off x="-841343" y="4099449"/>
                <a:ext cx="196557" cy="196557"/>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8" name="Straight Connector 97">
                <a:extLst>
                  <a:ext uri="{FF2B5EF4-FFF2-40B4-BE49-F238E27FC236}">
                    <a16:creationId xmlns:a16="http://schemas.microsoft.com/office/drawing/2014/main" id="{07FAF61E-C12A-7240-B181-D98432779CBC}"/>
                  </a:ext>
                </a:extLst>
              </p:cNvPr>
              <p:cNvCxnSpPr/>
              <p:nvPr/>
            </p:nvCxnSpPr>
            <p:spPr>
              <a:xfrm>
                <a:off x="-906861" y="2669540"/>
                <a:ext cx="327595"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236C29AF-E0D6-1048-89F7-D21D2477F95B}"/>
                </a:ext>
              </a:extLst>
            </p:cNvPr>
            <p:cNvGrpSpPr/>
            <p:nvPr/>
          </p:nvGrpSpPr>
          <p:grpSpPr>
            <a:xfrm>
              <a:off x="893067" y="3324455"/>
              <a:ext cx="206888" cy="176796"/>
              <a:chOff x="1711196" y="3339549"/>
              <a:chExt cx="670338" cy="572835"/>
            </a:xfrm>
          </p:grpSpPr>
          <p:sp>
            <p:nvSpPr>
              <p:cNvPr id="100" name="Freeform: Shape 321">
                <a:extLst>
                  <a:ext uri="{FF2B5EF4-FFF2-40B4-BE49-F238E27FC236}">
                    <a16:creationId xmlns:a16="http://schemas.microsoft.com/office/drawing/2014/main" id="{AA3E2FB3-6B4E-8B4B-9F58-EAAAFFA28203}"/>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val 101">
                <a:extLst>
                  <a:ext uri="{FF2B5EF4-FFF2-40B4-BE49-F238E27FC236}">
                    <a16:creationId xmlns:a16="http://schemas.microsoft.com/office/drawing/2014/main" id="{D4E8DA7E-18C2-574E-9566-67149281B56E}"/>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03" name="Rectangle: Rounded Corners 314">
              <a:extLst>
                <a:ext uri="{FF2B5EF4-FFF2-40B4-BE49-F238E27FC236}">
                  <a16:creationId xmlns:a16="http://schemas.microsoft.com/office/drawing/2014/main" id="{D68F0B1C-0B38-6048-9CFA-72DE714A30CE}"/>
                </a:ext>
              </a:extLst>
            </p:cNvPr>
            <p:cNvSpPr/>
            <p:nvPr/>
          </p:nvSpPr>
          <p:spPr>
            <a:xfrm>
              <a:off x="2290321" y="3190498"/>
              <a:ext cx="618727" cy="618727"/>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5" name="Group 104">
              <a:extLst>
                <a:ext uri="{FF2B5EF4-FFF2-40B4-BE49-F238E27FC236}">
                  <a16:creationId xmlns:a16="http://schemas.microsoft.com/office/drawing/2014/main" id="{D0AE7C59-801D-8844-95E6-1738AE1F91AF}"/>
                </a:ext>
              </a:extLst>
            </p:cNvPr>
            <p:cNvGrpSpPr/>
            <p:nvPr/>
          </p:nvGrpSpPr>
          <p:grpSpPr>
            <a:xfrm>
              <a:off x="2408393" y="3366615"/>
              <a:ext cx="341084" cy="291472"/>
              <a:chOff x="1711196" y="3339549"/>
              <a:chExt cx="670338" cy="572835"/>
            </a:xfrm>
          </p:grpSpPr>
          <p:sp>
            <p:nvSpPr>
              <p:cNvPr id="106" name="Freeform: Shape 317">
                <a:extLst>
                  <a:ext uri="{FF2B5EF4-FFF2-40B4-BE49-F238E27FC236}">
                    <a16:creationId xmlns:a16="http://schemas.microsoft.com/office/drawing/2014/main" id="{CF4C528F-8A48-5F43-BEF1-758B03C94720}"/>
                  </a:ext>
                </a:extLst>
              </p:cNvPr>
              <p:cNvSpPr/>
              <p:nvPr/>
            </p:nvSpPr>
            <p:spPr>
              <a:xfrm>
                <a:off x="1711196" y="3339549"/>
                <a:ext cx="670338" cy="57283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106">
                <a:extLst>
                  <a:ext uri="{FF2B5EF4-FFF2-40B4-BE49-F238E27FC236}">
                    <a16:creationId xmlns:a16="http://schemas.microsoft.com/office/drawing/2014/main" id="{0C795527-B0E2-D84D-A137-CBEA392F41B4}"/>
                  </a:ext>
                </a:extLst>
              </p:cNvPr>
              <p:cNvSpPr/>
              <p:nvPr/>
            </p:nvSpPr>
            <p:spPr>
              <a:xfrm>
                <a:off x="1957727" y="367018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 name="Group 6">
              <a:extLst>
                <a:ext uri="{FF2B5EF4-FFF2-40B4-BE49-F238E27FC236}">
                  <a16:creationId xmlns:a16="http://schemas.microsoft.com/office/drawing/2014/main" id="{ABEB2AC3-2CFD-7643-AE11-FA84EB1888DE}"/>
                </a:ext>
              </a:extLst>
            </p:cNvPr>
            <p:cNvGrpSpPr/>
            <p:nvPr/>
          </p:nvGrpSpPr>
          <p:grpSpPr>
            <a:xfrm>
              <a:off x="4430548" y="3594524"/>
              <a:ext cx="390532" cy="207474"/>
              <a:chOff x="2928719" y="3651992"/>
              <a:chExt cx="635329" cy="337525"/>
            </a:xfrm>
          </p:grpSpPr>
          <p:sp>
            <p:nvSpPr>
              <p:cNvPr id="108" name="Oval 107">
                <a:extLst>
                  <a:ext uri="{FF2B5EF4-FFF2-40B4-BE49-F238E27FC236}">
                    <a16:creationId xmlns:a16="http://schemas.microsoft.com/office/drawing/2014/main" id="{49AAF85F-2532-544B-9750-798F0F49DD05}"/>
                  </a:ext>
                </a:extLst>
              </p:cNvPr>
              <p:cNvSpPr/>
              <p:nvPr/>
            </p:nvSpPr>
            <p:spPr>
              <a:xfrm>
                <a:off x="3143826" y="387649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Oval 109">
                <a:extLst>
                  <a:ext uri="{FF2B5EF4-FFF2-40B4-BE49-F238E27FC236}">
                    <a16:creationId xmlns:a16="http://schemas.microsoft.com/office/drawing/2014/main" id="{A5177E05-045D-C94C-8182-9F3925A5A59A}"/>
                  </a:ext>
                </a:extLst>
              </p:cNvPr>
              <p:cNvSpPr/>
              <p:nvPr/>
            </p:nvSpPr>
            <p:spPr>
              <a:xfrm>
                <a:off x="3451028" y="377370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1" name="Oval 110">
                <a:extLst>
                  <a:ext uri="{FF2B5EF4-FFF2-40B4-BE49-F238E27FC236}">
                    <a16:creationId xmlns:a16="http://schemas.microsoft.com/office/drawing/2014/main" id="{E21E3C76-8B91-9145-826C-D933E6F586A9}"/>
                  </a:ext>
                </a:extLst>
              </p:cNvPr>
              <p:cNvSpPr/>
              <p:nvPr/>
            </p:nvSpPr>
            <p:spPr>
              <a:xfrm>
                <a:off x="3359389" y="3836256"/>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2" name="Oval 111">
                <a:extLst>
                  <a:ext uri="{FF2B5EF4-FFF2-40B4-BE49-F238E27FC236}">
                    <a16:creationId xmlns:a16="http://schemas.microsoft.com/office/drawing/2014/main" id="{CBE8E756-0E87-E349-892A-557CFC95D49F}"/>
                  </a:ext>
                </a:extLst>
              </p:cNvPr>
              <p:cNvSpPr/>
              <p:nvPr/>
            </p:nvSpPr>
            <p:spPr>
              <a:xfrm>
                <a:off x="3252235" y="386874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3" name="Oval 112">
                <a:extLst>
                  <a:ext uri="{FF2B5EF4-FFF2-40B4-BE49-F238E27FC236}">
                    <a16:creationId xmlns:a16="http://schemas.microsoft.com/office/drawing/2014/main" id="{0410A5BA-B259-1D43-BF15-CED1DBC617F4}"/>
                  </a:ext>
                </a:extLst>
              </p:cNvPr>
              <p:cNvSpPr/>
              <p:nvPr/>
            </p:nvSpPr>
            <p:spPr>
              <a:xfrm flipH="1">
                <a:off x="2928719" y="3836256"/>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4" name="Oval 113">
                <a:extLst>
                  <a:ext uri="{FF2B5EF4-FFF2-40B4-BE49-F238E27FC236}">
                    <a16:creationId xmlns:a16="http://schemas.microsoft.com/office/drawing/2014/main" id="{494BD7A2-68C3-9046-B8FD-03D4781F9499}"/>
                  </a:ext>
                </a:extLst>
              </p:cNvPr>
              <p:cNvSpPr/>
              <p:nvPr/>
            </p:nvSpPr>
            <p:spPr>
              <a:xfrm flipH="1">
                <a:off x="3035873" y="386874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5" name="Oval 114">
                <a:extLst>
                  <a:ext uri="{FF2B5EF4-FFF2-40B4-BE49-F238E27FC236}">
                    <a16:creationId xmlns:a16="http://schemas.microsoft.com/office/drawing/2014/main" id="{43CD9EF4-C72C-A34A-AC8E-7174B44E1CE7}"/>
                  </a:ext>
                </a:extLst>
              </p:cNvPr>
              <p:cNvSpPr/>
              <p:nvPr/>
            </p:nvSpPr>
            <p:spPr>
              <a:xfrm>
                <a:off x="3306488" y="3742635"/>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Oval 115">
                <a:extLst>
                  <a:ext uri="{FF2B5EF4-FFF2-40B4-BE49-F238E27FC236}">
                    <a16:creationId xmlns:a16="http://schemas.microsoft.com/office/drawing/2014/main" id="{45A810C7-195F-9B46-AF8C-647F95842EA5}"/>
                  </a:ext>
                </a:extLst>
              </p:cNvPr>
              <p:cNvSpPr/>
              <p:nvPr/>
            </p:nvSpPr>
            <p:spPr>
              <a:xfrm>
                <a:off x="3098615" y="3777275"/>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7" name="Oval 116">
                <a:extLst>
                  <a:ext uri="{FF2B5EF4-FFF2-40B4-BE49-F238E27FC236}">
                    <a16:creationId xmlns:a16="http://schemas.microsoft.com/office/drawing/2014/main" id="{C7E6174E-1D30-FD4D-8467-6B6ABC1E7866}"/>
                  </a:ext>
                </a:extLst>
              </p:cNvPr>
              <p:cNvSpPr/>
              <p:nvPr/>
            </p:nvSpPr>
            <p:spPr>
              <a:xfrm>
                <a:off x="3203094" y="377068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2065A3AA-9347-9C44-8032-A61EF215FA2E}"/>
                  </a:ext>
                </a:extLst>
              </p:cNvPr>
              <p:cNvSpPr/>
              <p:nvPr/>
            </p:nvSpPr>
            <p:spPr>
              <a:xfrm>
                <a:off x="3393630" y="3677590"/>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42F5FD64-8107-1E49-91F6-23047CD424BF}"/>
                  </a:ext>
                </a:extLst>
              </p:cNvPr>
              <p:cNvSpPr/>
              <p:nvPr/>
            </p:nvSpPr>
            <p:spPr>
              <a:xfrm>
                <a:off x="2990013" y="3756477"/>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8397472F-7BBA-0D4A-B9A4-17B51271F928}"/>
                  </a:ext>
                </a:extLst>
              </p:cNvPr>
              <p:cNvSpPr/>
              <p:nvPr/>
            </p:nvSpPr>
            <p:spPr>
              <a:xfrm>
                <a:off x="3254474" y="3651992"/>
                <a:ext cx="113020" cy="11302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42DDCCAA-7EE2-7E42-80CD-511EF58F51F3}"/>
                  </a:ext>
                </a:extLst>
              </p:cNvPr>
              <p:cNvSpPr/>
              <p:nvPr/>
            </p:nvSpPr>
            <p:spPr>
              <a:xfrm>
                <a:off x="3148054" y="3676330"/>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22" name="Flowchart: Magnetic Disk 308">
              <a:extLst>
                <a:ext uri="{FF2B5EF4-FFF2-40B4-BE49-F238E27FC236}">
                  <a16:creationId xmlns:a16="http://schemas.microsoft.com/office/drawing/2014/main" id="{8E4955A1-8AD1-8848-BAB9-DDBF15CDB2B6}"/>
                </a:ext>
              </a:extLst>
            </p:cNvPr>
            <p:cNvSpPr/>
            <p:nvPr/>
          </p:nvSpPr>
          <p:spPr>
            <a:xfrm>
              <a:off x="4318722" y="3138822"/>
              <a:ext cx="471398" cy="679599"/>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23" name="Group 122">
              <a:extLst>
                <a:ext uri="{FF2B5EF4-FFF2-40B4-BE49-F238E27FC236}">
                  <a16:creationId xmlns:a16="http://schemas.microsoft.com/office/drawing/2014/main" id="{0715B0B6-FCD1-7547-B9FC-107D40FB7F34}"/>
                </a:ext>
              </a:extLst>
            </p:cNvPr>
            <p:cNvGrpSpPr/>
            <p:nvPr/>
          </p:nvGrpSpPr>
          <p:grpSpPr>
            <a:xfrm>
              <a:off x="4236496" y="3387711"/>
              <a:ext cx="217134" cy="217134"/>
              <a:chOff x="7707356" y="2054306"/>
              <a:chExt cx="438912" cy="438912"/>
            </a:xfrm>
          </p:grpSpPr>
          <p:sp>
            <p:nvSpPr>
              <p:cNvPr id="124" name="Rectangle 123">
                <a:extLst>
                  <a:ext uri="{FF2B5EF4-FFF2-40B4-BE49-F238E27FC236}">
                    <a16:creationId xmlns:a16="http://schemas.microsoft.com/office/drawing/2014/main" id="{3C9151DE-15A9-324A-9CA3-40F5EE21A265}"/>
                  </a:ext>
                </a:extLst>
              </p:cNvPr>
              <p:cNvSpPr/>
              <p:nvPr/>
            </p:nvSpPr>
            <p:spPr>
              <a:xfrm>
                <a:off x="7707356" y="2054306"/>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25" name="Graphic 87">
                <a:extLst>
                  <a:ext uri="{FF2B5EF4-FFF2-40B4-BE49-F238E27FC236}">
                    <a16:creationId xmlns:a16="http://schemas.microsoft.com/office/drawing/2014/main" id="{2A74B307-D798-FB49-8DEE-C4946805E22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3932" y="2090882"/>
                <a:ext cx="365760" cy="365760"/>
              </a:xfrm>
              <a:prstGeom prst="rect">
                <a:avLst/>
              </a:prstGeom>
            </p:spPr>
          </p:pic>
        </p:grpSp>
        <p:sp>
          <p:nvSpPr>
            <p:cNvPr id="126" name="Rectangle 125">
              <a:extLst>
                <a:ext uri="{FF2B5EF4-FFF2-40B4-BE49-F238E27FC236}">
                  <a16:creationId xmlns:a16="http://schemas.microsoft.com/office/drawing/2014/main" id="{E8AE0C2D-F908-C349-8663-15B0FA6B233F}"/>
                </a:ext>
              </a:extLst>
            </p:cNvPr>
            <p:cNvSpPr/>
            <p:nvPr/>
          </p:nvSpPr>
          <p:spPr>
            <a:xfrm>
              <a:off x="4467219" y="3101900"/>
              <a:ext cx="140958" cy="939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Arc 126">
              <a:extLst>
                <a:ext uri="{FF2B5EF4-FFF2-40B4-BE49-F238E27FC236}">
                  <a16:creationId xmlns:a16="http://schemas.microsoft.com/office/drawing/2014/main" id="{121C217B-E99B-A748-BF33-ABE67D7F4423}"/>
                </a:ext>
              </a:extLst>
            </p:cNvPr>
            <p:cNvSpPr/>
            <p:nvPr/>
          </p:nvSpPr>
          <p:spPr>
            <a:xfrm>
              <a:off x="2670310" y="2405063"/>
              <a:ext cx="1888656" cy="1432136"/>
            </a:xfrm>
            <a:prstGeom prst="arc">
              <a:avLst>
                <a:gd name="adj1" fmla="val 10857285"/>
                <a:gd name="adj2" fmla="val 21545733"/>
              </a:avLst>
            </a:prstGeom>
            <a:ln w="1905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128" name="Group 127">
              <a:extLst>
                <a:ext uri="{FF2B5EF4-FFF2-40B4-BE49-F238E27FC236}">
                  <a16:creationId xmlns:a16="http://schemas.microsoft.com/office/drawing/2014/main" id="{7F356689-D2C1-F54E-B014-9125E7D8C5FD}"/>
                </a:ext>
              </a:extLst>
            </p:cNvPr>
            <p:cNvGrpSpPr/>
            <p:nvPr/>
          </p:nvGrpSpPr>
          <p:grpSpPr>
            <a:xfrm>
              <a:off x="6295590" y="3228223"/>
              <a:ext cx="460315" cy="460315"/>
              <a:chOff x="3207017" y="2968487"/>
              <a:chExt cx="1097280" cy="1097280"/>
            </a:xfrm>
          </p:grpSpPr>
          <p:sp>
            <p:nvSpPr>
              <p:cNvPr id="129" name="Rectangle: Rounded Corners 288">
                <a:extLst>
                  <a:ext uri="{FF2B5EF4-FFF2-40B4-BE49-F238E27FC236}">
                    <a16:creationId xmlns:a16="http://schemas.microsoft.com/office/drawing/2014/main" id="{9C4F1368-1EED-794D-9489-0BA755611353}"/>
                  </a:ext>
                </a:extLst>
              </p:cNvPr>
              <p:cNvSpPr/>
              <p:nvPr/>
            </p:nvSpPr>
            <p:spPr>
              <a:xfrm>
                <a:off x="3207017" y="2968487"/>
                <a:ext cx="1097280" cy="1097280"/>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Oval 129">
                <a:extLst>
                  <a:ext uri="{FF2B5EF4-FFF2-40B4-BE49-F238E27FC236}">
                    <a16:creationId xmlns:a16="http://schemas.microsoft.com/office/drawing/2014/main" id="{D9BE5773-1DC5-7648-AA53-DA9639A25182}"/>
                  </a:ext>
                </a:extLst>
              </p:cNvPr>
              <p:cNvSpPr/>
              <p:nvPr/>
            </p:nvSpPr>
            <p:spPr>
              <a:xfrm>
                <a:off x="3687077" y="3448547"/>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1" name="Rectangle 130">
              <a:extLst>
                <a:ext uri="{FF2B5EF4-FFF2-40B4-BE49-F238E27FC236}">
                  <a16:creationId xmlns:a16="http://schemas.microsoft.com/office/drawing/2014/main" id="{94CDF8FE-8FE4-3F47-812A-51E78DE2D6C3}"/>
                </a:ext>
              </a:extLst>
            </p:cNvPr>
            <p:cNvSpPr/>
            <p:nvPr/>
          </p:nvSpPr>
          <p:spPr>
            <a:xfrm>
              <a:off x="4737897" y="3381841"/>
              <a:ext cx="100055" cy="17847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2" name="Connector: Elbow 257">
              <a:extLst>
                <a:ext uri="{FF2B5EF4-FFF2-40B4-BE49-F238E27FC236}">
                  <a16:creationId xmlns:a16="http://schemas.microsoft.com/office/drawing/2014/main" id="{0B8DC518-6BD4-C54F-B0F3-1DB318D4B045}"/>
                </a:ext>
              </a:extLst>
            </p:cNvPr>
            <p:cNvCxnSpPr>
              <a:cxnSpLocks/>
              <a:stCxn id="121" idx="0"/>
            </p:cNvCxnSpPr>
            <p:nvPr/>
          </p:nvCxnSpPr>
          <p:spPr>
            <a:xfrm rot="5400000" flipH="1" flipV="1">
              <a:off x="5182843" y="2873104"/>
              <a:ext cx="153646" cy="1319115"/>
            </a:xfrm>
            <a:prstGeom prst="bentConnector2">
              <a:avLst/>
            </a:prstGeom>
            <a:ln w="19050">
              <a:solidFill>
                <a:srgbClr val="A8A9AD"/>
              </a:solidFill>
              <a:tailEnd type="arrow" w="lg" len="med"/>
            </a:ln>
          </p:spPr>
          <p:style>
            <a:lnRef idx="1">
              <a:schemeClr val="accent1"/>
            </a:lnRef>
            <a:fillRef idx="0">
              <a:schemeClr val="accent1"/>
            </a:fillRef>
            <a:effectRef idx="0">
              <a:schemeClr val="accent1"/>
            </a:effectRef>
            <a:fontRef idx="minor">
              <a:schemeClr val="tx1"/>
            </a:fontRef>
          </p:style>
        </p:cxnSp>
        <p:grpSp>
          <p:nvGrpSpPr>
            <p:cNvPr id="133" name="Group 132">
              <a:extLst>
                <a:ext uri="{FF2B5EF4-FFF2-40B4-BE49-F238E27FC236}">
                  <a16:creationId xmlns:a16="http://schemas.microsoft.com/office/drawing/2014/main" id="{0C10D9E7-74F5-D846-986A-C14A95EDAAF2}"/>
                </a:ext>
              </a:extLst>
            </p:cNvPr>
            <p:cNvGrpSpPr/>
            <p:nvPr/>
          </p:nvGrpSpPr>
          <p:grpSpPr>
            <a:xfrm>
              <a:off x="5090025" y="3350724"/>
              <a:ext cx="226040" cy="226040"/>
              <a:chOff x="8093362" y="2108175"/>
              <a:chExt cx="274320" cy="274320"/>
            </a:xfrm>
          </p:grpSpPr>
          <p:sp>
            <p:nvSpPr>
              <p:cNvPr id="134" name="Oval 133">
                <a:extLst>
                  <a:ext uri="{FF2B5EF4-FFF2-40B4-BE49-F238E27FC236}">
                    <a16:creationId xmlns:a16="http://schemas.microsoft.com/office/drawing/2014/main" id="{182A4FCD-1462-474B-A27D-CD390D8FF3F6}"/>
                  </a:ext>
                </a:extLst>
              </p:cNvPr>
              <p:cNvSpPr/>
              <p:nvPr/>
            </p:nvSpPr>
            <p:spPr>
              <a:xfrm>
                <a:off x="8093362" y="210817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5" name="Oval 134">
                <a:extLst>
                  <a:ext uri="{FF2B5EF4-FFF2-40B4-BE49-F238E27FC236}">
                    <a16:creationId xmlns:a16="http://schemas.microsoft.com/office/drawing/2014/main" id="{F047D8A4-6498-8741-A912-273DADE3C806}"/>
                  </a:ext>
                </a:extLst>
              </p:cNvPr>
              <p:cNvSpPr/>
              <p:nvPr/>
            </p:nvSpPr>
            <p:spPr>
              <a:xfrm>
                <a:off x="8161942" y="217675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cxnSp>
          <p:nvCxnSpPr>
            <p:cNvPr id="136" name="Straight Arrow Connector 135">
              <a:extLst>
                <a:ext uri="{FF2B5EF4-FFF2-40B4-BE49-F238E27FC236}">
                  <a16:creationId xmlns:a16="http://schemas.microsoft.com/office/drawing/2014/main" id="{B89B9C8C-4CC5-EE42-8826-F12024AD2F02}"/>
                </a:ext>
              </a:extLst>
            </p:cNvPr>
            <p:cNvCxnSpPr>
              <a:cxnSpLocks/>
            </p:cNvCxnSpPr>
            <p:nvPr/>
          </p:nvCxnSpPr>
          <p:spPr>
            <a:xfrm>
              <a:off x="6910299" y="3455771"/>
              <a:ext cx="1671636"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850CB847-E577-E142-ABE0-E8AC020DE925}"/>
                </a:ext>
              </a:extLst>
            </p:cNvPr>
            <p:cNvSpPr/>
            <p:nvPr/>
          </p:nvSpPr>
          <p:spPr>
            <a:xfrm>
              <a:off x="8279721" y="3350724"/>
              <a:ext cx="56135" cy="21470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8" name="Left Bracket 137">
              <a:extLst>
                <a:ext uri="{FF2B5EF4-FFF2-40B4-BE49-F238E27FC236}">
                  <a16:creationId xmlns:a16="http://schemas.microsoft.com/office/drawing/2014/main" id="{C4631995-56D0-E44A-BB6E-562E60ADF4C5}"/>
                </a:ext>
              </a:extLst>
            </p:cNvPr>
            <p:cNvSpPr/>
            <p:nvPr/>
          </p:nvSpPr>
          <p:spPr>
            <a:xfrm>
              <a:off x="8318165" y="2678645"/>
              <a:ext cx="191352" cy="1447305"/>
            </a:xfrm>
            <a:prstGeom prst="leftBracket">
              <a:avLst/>
            </a:prstGeom>
            <a:ln w="19050">
              <a:solidFill>
                <a:srgbClr val="0078D7"/>
              </a:solidFill>
              <a:prstDash val="solid"/>
              <a:headEnd type="arrow" w="lg" len="me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Rectangle 138">
              <a:extLst>
                <a:ext uri="{FF2B5EF4-FFF2-40B4-BE49-F238E27FC236}">
                  <a16:creationId xmlns:a16="http://schemas.microsoft.com/office/drawing/2014/main" id="{D3CD39AD-500C-E144-AB1C-06B838219116}"/>
                </a:ext>
              </a:extLst>
            </p:cNvPr>
            <p:cNvSpPr/>
            <p:nvPr/>
          </p:nvSpPr>
          <p:spPr>
            <a:xfrm>
              <a:off x="7644301" y="3228223"/>
              <a:ext cx="431344" cy="43134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40" name="Group 139">
              <a:extLst>
                <a:ext uri="{FF2B5EF4-FFF2-40B4-BE49-F238E27FC236}">
                  <a16:creationId xmlns:a16="http://schemas.microsoft.com/office/drawing/2014/main" id="{E688B518-0FC0-F64B-BA35-BD453143657E}"/>
                </a:ext>
              </a:extLst>
            </p:cNvPr>
            <p:cNvGrpSpPr/>
            <p:nvPr/>
          </p:nvGrpSpPr>
          <p:grpSpPr>
            <a:xfrm>
              <a:off x="7728118" y="3361235"/>
              <a:ext cx="248641" cy="218667"/>
              <a:chOff x="10104172" y="3660484"/>
              <a:chExt cx="354829" cy="312054"/>
            </a:xfrm>
          </p:grpSpPr>
          <p:pic>
            <p:nvPicPr>
              <p:cNvPr id="141" name="Graphic 128">
                <a:extLst>
                  <a:ext uri="{FF2B5EF4-FFF2-40B4-BE49-F238E27FC236}">
                    <a16:creationId xmlns:a16="http://schemas.microsoft.com/office/drawing/2014/main" id="{07BECDC7-6EFD-4345-BB8F-F68D3B34043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157613" y="3660484"/>
                <a:ext cx="301388" cy="301388"/>
              </a:xfrm>
              <a:prstGeom prst="rect">
                <a:avLst/>
              </a:prstGeom>
            </p:spPr>
          </p:pic>
          <p:sp>
            <p:nvSpPr>
              <p:cNvPr id="142" name="Oval 141">
                <a:extLst>
                  <a:ext uri="{FF2B5EF4-FFF2-40B4-BE49-F238E27FC236}">
                    <a16:creationId xmlns:a16="http://schemas.microsoft.com/office/drawing/2014/main" id="{CA3EB941-58B4-F347-8B02-45BF219C40F2}"/>
                  </a:ext>
                </a:extLst>
              </p:cNvPr>
              <p:cNvSpPr/>
              <p:nvPr/>
            </p:nvSpPr>
            <p:spPr>
              <a:xfrm>
                <a:off x="10104172" y="3859518"/>
                <a:ext cx="113020" cy="11302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49" name="Group 148">
              <a:extLst>
                <a:ext uri="{FF2B5EF4-FFF2-40B4-BE49-F238E27FC236}">
                  <a16:creationId xmlns:a16="http://schemas.microsoft.com/office/drawing/2014/main" id="{38A4822F-2D38-794E-AA18-994A117B59A3}"/>
                </a:ext>
              </a:extLst>
            </p:cNvPr>
            <p:cNvGrpSpPr/>
            <p:nvPr/>
          </p:nvGrpSpPr>
          <p:grpSpPr>
            <a:xfrm>
              <a:off x="8622894" y="3254319"/>
              <a:ext cx="235187" cy="387740"/>
              <a:chOff x="11023961" y="4214250"/>
              <a:chExt cx="534826" cy="881740"/>
            </a:xfrm>
          </p:grpSpPr>
          <p:sp>
            <p:nvSpPr>
              <p:cNvPr id="150" name="Rectangle: Rounded Corners 274">
                <a:extLst>
                  <a:ext uri="{FF2B5EF4-FFF2-40B4-BE49-F238E27FC236}">
                    <a16:creationId xmlns:a16="http://schemas.microsoft.com/office/drawing/2014/main" id="{034326D0-40A7-A24B-B72A-5761D4A0DD88}"/>
                  </a:ext>
                </a:extLst>
              </p:cNvPr>
              <p:cNvSpPr/>
              <p:nvPr/>
            </p:nvSpPr>
            <p:spPr>
              <a:xfrm>
                <a:off x="11023961" y="4214250"/>
                <a:ext cx="534826" cy="881740"/>
              </a:xfrm>
              <a:prstGeom prst="roundRect">
                <a:avLst>
                  <a:gd name="adj" fmla="val 9391"/>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1" name="Oval 150">
                <a:extLst>
                  <a:ext uri="{FF2B5EF4-FFF2-40B4-BE49-F238E27FC236}">
                    <a16:creationId xmlns:a16="http://schemas.microsoft.com/office/drawing/2014/main" id="{3331B5E3-C98B-4149-8126-4B83430782EE}"/>
                  </a:ext>
                </a:extLst>
              </p:cNvPr>
              <p:cNvSpPr/>
              <p:nvPr/>
            </p:nvSpPr>
            <p:spPr>
              <a:xfrm>
                <a:off x="11246061" y="4917092"/>
                <a:ext cx="94270" cy="94270"/>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52" name="Straight Connector 151">
                <a:extLst>
                  <a:ext uri="{FF2B5EF4-FFF2-40B4-BE49-F238E27FC236}">
                    <a16:creationId xmlns:a16="http://schemas.microsoft.com/office/drawing/2014/main" id="{D2726738-D2ED-0249-BAA3-ECC7724DF394}"/>
                  </a:ext>
                </a:extLst>
              </p:cNvPr>
              <p:cNvCxnSpPr/>
              <p:nvPr/>
            </p:nvCxnSpPr>
            <p:spPr>
              <a:xfrm>
                <a:off x="11214638" y="4279319"/>
                <a:ext cx="157117"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pic>
            <p:nvPicPr>
              <p:cNvPr id="153" name="Graphic 163">
                <a:extLst>
                  <a:ext uri="{FF2B5EF4-FFF2-40B4-BE49-F238E27FC236}">
                    <a16:creationId xmlns:a16="http://schemas.microsoft.com/office/drawing/2014/main" id="{41CBE398-F870-CC43-878C-A4F52AF0C94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059" y="4483595"/>
                <a:ext cx="261907" cy="261907"/>
              </a:xfrm>
              <a:prstGeom prst="rect">
                <a:avLst/>
              </a:prstGeom>
            </p:spPr>
          </p:pic>
          <p:sp>
            <p:nvSpPr>
              <p:cNvPr id="154" name="Oval 153">
                <a:extLst>
                  <a:ext uri="{FF2B5EF4-FFF2-40B4-BE49-F238E27FC236}">
                    <a16:creationId xmlns:a16="http://schemas.microsoft.com/office/drawing/2014/main" id="{867D9AB1-5F6C-754E-B20C-09F106C71BE7}"/>
                  </a:ext>
                </a:extLst>
              </p:cNvPr>
              <p:cNvSpPr/>
              <p:nvPr/>
            </p:nvSpPr>
            <p:spPr>
              <a:xfrm rot="10800000" flipV="1">
                <a:off x="11116077" y="4651127"/>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1" name="TextBox 160">
              <a:extLst>
                <a:ext uri="{FF2B5EF4-FFF2-40B4-BE49-F238E27FC236}">
                  <a16:creationId xmlns:a16="http://schemas.microsoft.com/office/drawing/2014/main" id="{8FAB310A-1393-F14E-B0AB-16C79876E4B9}"/>
                </a:ext>
              </a:extLst>
            </p:cNvPr>
            <p:cNvSpPr txBox="1"/>
            <p:nvPr/>
          </p:nvSpPr>
          <p:spPr>
            <a:xfrm>
              <a:off x="2004566" y="4529524"/>
              <a:ext cx="1385993"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defTabSz="457200">
                <a:defRPr/>
              </a:pPr>
              <a:r>
                <a:rPr lang="en-US" sz="1200">
                  <a:solidFill>
                    <a:schemeClr val="tx1"/>
                  </a:solidFill>
                  <a:latin typeface="+mn-lt"/>
                </a:rPr>
                <a:t>Call processed by a function</a:t>
              </a:r>
            </a:p>
          </p:txBody>
        </p:sp>
        <p:sp>
          <p:nvSpPr>
            <p:cNvPr id="162" name="TextBox 161">
              <a:extLst>
                <a:ext uri="{FF2B5EF4-FFF2-40B4-BE49-F238E27FC236}">
                  <a16:creationId xmlns:a16="http://schemas.microsoft.com/office/drawing/2014/main" id="{D5C9FB06-ADB7-CB42-81AF-15BFD414F4A2}"/>
                </a:ext>
              </a:extLst>
            </p:cNvPr>
            <p:cNvSpPr txBox="1"/>
            <p:nvPr/>
          </p:nvSpPr>
          <p:spPr>
            <a:xfrm>
              <a:off x="3848546" y="4529524"/>
              <a:ext cx="149792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mn-lt"/>
                </a:rPr>
                <a:t>Output data stored in Cosmos DB</a:t>
              </a:r>
            </a:p>
          </p:txBody>
        </p:sp>
        <p:sp>
          <p:nvSpPr>
            <p:cNvPr id="163" name="TextBox 162">
              <a:extLst>
                <a:ext uri="{FF2B5EF4-FFF2-40B4-BE49-F238E27FC236}">
                  <a16:creationId xmlns:a16="http://schemas.microsoft.com/office/drawing/2014/main" id="{0C6C5E56-A157-3641-A109-DA5B2ABAE8C9}"/>
                </a:ext>
              </a:extLst>
            </p:cNvPr>
            <p:cNvSpPr txBox="1"/>
            <p:nvPr/>
          </p:nvSpPr>
          <p:spPr>
            <a:xfrm>
              <a:off x="5794072" y="4529524"/>
              <a:ext cx="1469637"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transfer triggers second function…</a:t>
              </a:r>
            </a:p>
          </p:txBody>
        </p:sp>
        <p:sp>
          <p:nvSpPr>
            <p:cNvPr id="164" name="TextBox 163">
              <a:extLst>
                <a:ext uri="{FF2B5EF4-FFF2-40B4-BE49-F238E27FC236}">
                  <a16:creationId xmlns:a16="http://schemas.microsoft.com/office/drawing/2014/main" id="{ED02B364-AE52-FD47-990D-F0B5DB45C21D}"/>
                </a:ext>
              </a:extLst>
            </p:cNvPr>
            <p:cNvSpPr txBox="1"/>
            <p:nvPr/>
          </p:nvSpPr>
          <p:spPr>
            <a:xfrm>
              <a:off x="7802210" y="4507796"/>
              <a:ext cx="1730375"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…which sends notifications using Notifications Hub </a:t>
              </a:r>
            </a:p>
          </p:txBody>
        </p:sp>
        <p:grpSp>
          <p:nvGrpSpPr>
            <p:cNvPr id="166" name="Group 165">
              <a:extLst>
                <a:ext uri="{FF2B5EF4-FFF2-40B4-BE49-F238E27FC236}">
                  <a16:creationId xmlns:a16="http://schemas.microsoft.com/office/drawing/2014/main" id="{848CBF34-1FBE-7347-AD4D-F104A50FE972}"/>
                </a:ext>
              </a:extLst>
            </p:cNvPr>
            <p:cNvGrpSpPr/>
            <p:nvPr/>
          </p:nvGrpSpPr>
          <p:grpSpPr>
            <a:xfrm>
              <a:off x="2699475" y="2629117"/>
              <a:ext cx="274320" cy="274320"/>
              <a:chOff x="10397072" y="2500811"/>
              <a:chExt cx="274320" cy="274320"/>
            </a:xfrm>
          </p:grpSpPr>
          <p:sp>
            <p:nvSpPr>
              <p:cNvPr id="167" name="Oval 166">
                <a:extLst>
                  <a:ext uri="{FF2B5EF4-FFF2-40B4-BE49-F238E27FC236}">
                    <a16:creationId xmlns:a16="http://schemas.microsoft.com/office/drawing/2014/main" id="{C3EF70DD-C701-F740-AC6C-C46B1D95FA45}"/>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Oval 167">
                <a:extLst>
                  <a:ext uri="{FF2B5EF4-FFF2-40B4-BE49-F238E27FC236}">
                    <a16:creationId xmlns:a16="http://schemas.microsoft.com/office/drawing/2014/main" id="{DE0403AE-5E99-9847-BCF5-CFC5237959D5}"/>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2" name="Group 171">
              <a:extLst>
                <a:ext uri="{FF2B5EF4-FFF2-40B4-BE49-F238E27FC236}">
                  <a16:creationId xmlns:a16="http://schemas.microsoft.com/office/drawing/2014/main" id="{7BD3F01E-D752-E64B-B6CA-221C9E0D204B}"/>
                </a:ext>
              </a:extLst>
            </p:cNvPr>
            <p:cNvGrpSpPr/>
            <p:nvPr/>
          </p:nvGrpSpPr>
          <p:grpSpPr>
            <a:xfrm>
              <a:off x="2192050" y="3051827"/>
              <a:ext cx="270762" cy="268917"/>
              <a:chOff x="10257340" y="1680054"/>
              <a:chExt cx="394878" cy="392187"/>
            </a:xfrm>
          </p:grpSpPr>
          <p:sp>
            <p:nvSpPr>
              <p:cNvPr id="173" name="Rectangle 172">
                <a:extLst>
                  <a:ext uri="{FF2B5EF4-FFF2-40B4-BE49-F238E27FC236}">
                    <a16:creationId xmlns:a16="http://schemas.microsoft.com/office/drawing/2014/main" id="{C9E07F8B-5905-AA42-A4B7-F0897C5F035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4" name="Picture 173" descr="Image result for azure functions logo png">
                <a:extLst>
                  <a:ext uri="{FF2B5EF4-FFF2-40B4-BE49-F238E27FC236}">
                    <a16:creationId xmlns:a16="http://schemas.microsoft.com/office/drawing/2014/main" id="{07526275-E8F3-FE4F-A364-CB7C7B9325E4}"/>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75" name="Straight Arrow Connector 174">
              <a:extLst>
                <a:ext uri="{FF2B5EF4-FFF2-40B4-BE49-F238E27FC236}">
                  <a16:creationId xmlns:a16="http://schemas.microsoft.com/office/drawing/2014/main" id="{A1A34AB1-E948-DF4A-9BF6-A1AD865FEB4A}"/>
                </a:ext>
              </a:extLst>
            </p:cNvPr>
            <p:cNvCxnSpPr>
              <a:cxnSpLocks/>
            </p:cNvCxnSpPr>
            <p:nvPr/>
          </p:nvCxnSpPr>
          <p:spPr>
            <a:xfrm>
              <a:off x="1311349" y="3455770"/>
              <a:ext cx="868289"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6" name="Group 175">
              <a:extLst>
                <a:ext uri="{FF2B5EF4-FFF2-40B4-BE49-F238E27FC236}">
                  <a16:creationId xmlns:a16="http://schemas.microsoft.com/office/drawing/2014/main" id="{75D599AF-CFE3-8449-AE3B-DFF9A2CE1997}"/>
                </a:ext>
              </a:extLst>
            </p:cNvPr>
            <p:cNvGrpSpPr/>
            <p:nvPr/>
          </p:nvGrpSpPr>
          <p:grpSpPr>
            <a:xfrm>
              <a:off x="6193980" y="3136889"/>
              <a:ext cx="236470" cy="234859"/>
              <a:chOff x="10257340" y="1680054"/>
              <a:chExt cx="394878" cy="392187"/>
            </a:xfrm>
          </p:grpSpPr>
          <p:sp>
            <p:nvSpPr>
              <p:cNvPr id="177" name="Rectangle 176">
                <a:extLst>
                  <a:ext uri="{FF2B5EF4-FFF2-40B4-BE49-F238E27FC236}">
                    <a16:creationId xmlns:a16="http://schemas.microsoft.com/office/drawing/2014/main" id="{AB95627C-5B43-4342-9155-2EEFCD12A741}"/>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8" name="Picture 177" descr="Image result for azure functions logo png">
                <a:extLst>
                  <a:ext uri="{FF2B5EF4-FFF2-40B4-BE49-F238E27FC236}">
                    <a16:creationId xmlns:a16="http://schemas.microsoft.com/office/drawing/2014/main" id="{1645C465-45B3-EB4D-8AE5-963ADB961C61}"/>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9" name="Group 178">
              <a:extLst>
                <a:ext uri="{FF2B5EF4-FFF2-40B4-BE49-F238E27FC236}">
                  <a16:creationId xmlns:a16="http://schemas.microsoft.com/office/drawing/2014/main" id="{8158D712-BAB8-414F-8F31-D47CBB4A2B84}"/>
                </a:ext>
              </a:extLst>
            </p:cNvPr>
            <p:cNvGrpSpPr/>
            <p:nvPr/>
          </p:nvGrpSpPr>
          <p:grpSpPr>
            <a:xfrm>
              <a:off x="8622894" y="3932080"/>
              <a:ext cx="235187" cy="387740"/>
              <a:chOff x="11023961" y="4214250"/>
              <a:chExt cx="534826" cy="881740"/>
            </a:xfrm>
          </p:grpSpPr>
          <p:sp>
            <p:nvSpPr>
              <p:cNvPr id="180" name="Rectangle: Rounded Corners 274">
                <a:extLst>
                  <a:ext uri="{FF2B5EF4-FFF2-40B4-BE49-F238E27FC236}">
                    <a16:creationId xmlns:a16="http://schemas.microsoft.com/office/drawing/2014/main" id="{4765DEE3-3AF7-074B-A464-0CD708CC8B3C}"/>
                  </a:ext>
                </a:extLst>
              </p:cNvPr>
              <p:cNvSpPr/>
              <p:nvPr/>
            </p:nvSpPr>
            <p:spPr>
              <a:xfrm>
                <a:off x="11023961" y="4214250"/>
                <a:ext cx="534826" cy="881740"/>
              </a:xfrm>
              <a:prstGeom prst="roundRect">
                <a:avLst>
                  <a:gd name="adj" fmla="val 9391"/>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1" name="Oval 180">
                <a:extLst>
                  <a:ext uri="{FF2B5EF4-FFF2-40B4-BE49-F238E27FC236}">
                    <a16:creationId xmlns:a16="http://schemas.microsoft.com/office/drawing/2014/main" id="{0CF178EE-4D64-C443-9BAD-428292318EFC}"/>
                  </a:ext>
                </a:extLst>
              </p:cNvPr>
              <p:cNvSpPr/>
              <p:nvPr/>
            </p:nvSpPr>
            <p:spPr>
              <a:xfrm>
                <a:off x="11246061" y="4917092"/>
                <a:ext cx="94270" cy="94270"/>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2" name="Straight Connector 181">
                <a:extLst>
                  <a:ext uri="{FF2B5EF4-FFF2-40B4-BE49-F238E27FC236}">
                    <a16:creationId xmlns:a16="http://schemas.microsoft.com/office/drawing/2014/main" id="{3249D7E8-6870-4040-8C99-CA34B18375CA}"/>
                  </a:ext>
                </a:extLst>
              </p:cNvPr>
              <p:cNvCxnSpPr/>
              <p:nvPr/>
            </p:nvCxnSpPr>
            <p:spPr>
              <a:xfrm>
                <a:off x="11214638" y="4279319"/>
                <a:ext cx="157117"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pic>
            <p:nvPicPr>
              <p:cNvPr id="183" name="Graphic 163">
                <a:extLst>
                  <a:ext uri="{FF2B5EF4-FFF2-40B4-BE49-F238E27FC236}">
                    <a16:creationId xmlns:a16="http://schemas.microsoft.com/office/drawing/2014/main" id="{78B54CEB-4ED5-8241-84BD-5CF76632469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059" y="4483595"/>
                <a:ext cx="261907" cy="261907"/>
              </a:xfrm>
              <a:prstGeom prst="rect">
                <a:avLst/>
              </a:prstGeom>
            </p:spPr>
          </p:pic>
          <p:sp>
            <p:nvSpPr>
              <p:cNvPr id="184" name="Oval 183">
                <a:extLst>
                  <a:ext uri="{FF2B5EF4-FFF2-40B4-BE49-F238E27FC236}">
                    <a16:creationId xmlns:a16="http://schemas.microsoft.com/office/drawing/2014/main" id="{D4281ECF-D6B6-5242-ABC3-5C1DEAC577EF}"/>
                  </a:ext>
                </a:extLst>
              </p:cNvPr>
              <p:cNvSpPr/>
              <p:nvPr/>
            </p:nvSpPr>
            <p:spPr>
              <a:xfrm rot="10800000" flipV="1">
                <a:off x="11116077" y="4651127"/>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5" name="Group 184">
              <a:extLst>
                <a:ext uri="{FF2B5EF4-FFF2-40B4-BE49-F238E27FC236}">
                  <a16:creationId xmlns:a16="http://schemas.microsoft.com/office/drawing/2014/main" id="{4B22C918-E14C-A64F-8565-AE4734F38FA7}"/>
                </a:ext>
              </a:extLst>
            </p:cNvPr>
            <p:cNvGrpSpPr/>
            <p:nvPr/>
          </p:nvGrpSpPr>
          <p:grpSpPr>
            <a:xfrm>
              <a:off x="8622894" y="2457206"/>
              <a:ext cx="235187" cy="387740"/>
              <a:chOff x="11023961" y="4214250"/>
              <a:chExt cx="534826" cy="881740"/>
            </a:xfrm>
          </p:grpSpPr>
          <p:sp>
            <p:nvSpPr>
              <p:cNvPr id="186" name="Rectangle: Rounded Corners 274">
                <a:extLst>
                  <a:ext uri="{FF2B5EF4-FFF2-40B4-BE49-F238E27FC236}">
                    <a16:creationId xmlns:a16="http://schemas.microsoft.com/office/drawing/2014/main" id="{6EBEA727-5F50-FC40-A45E-79795C3F4933}"/>
                  </a:ext>
                </a:extLst>
              </p:cNvPr>
              <p:cNvSpPr/>
              <p:nvPr/>
            </p:nvSpPr>
            <p:spPr>
              <a:xfrm>
                <a:off x="11023961" y="4214250"/>
                <a:ext cx="534826" cy="881740"/>
              </a:xfrm>
              <a:prstGeom prst="roundRect">
                <a:avLst>
                  <a:gd name="adj" fmla="val 9391"/>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7" name="Oval 186">
                <a:extLst>
                  <a:ext uri="{FF2B5EF4-FFF2-40B4-BE49-F238E27FC236}">
                    <a16:creationId xmlns:a16="http://schemas.microsoft.com/office/drawing/2014/main" id="{501C45B6-1534-A14A-8B8D-7869D8976EF9}"/>
                  </a:ext>
                </a:extLst>
              </p:cNvPr>
              <p:cNvSpPr/>
              <p:nvPr/>
            </p:nvSpPr>
            <p:spPr>
              <a:xfrm>
                <a:off x="11246061" y="4917092"/>
                <a:ext cx="94270" cy="94270"/>
              </a:xfrm>
              <a:prstGeom prst="ellipse">
                <a:avLst/>
              </a:prstGeom>
              <a:noFill/>
              <a:ln w="190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8" name="Straight Connector 187">
                <a:extLst>
                  <a:ext uri="{FF2B5EF4-FFF2-40B4-BE49-F238E27FC236}">
                    <a16:creationId xmlns:a16="http://schemas.microsoft.com/office/drawing/2014/main" id="{315B06FC-4E5E-3249-8954-34BC7209A0CC}"/>
                  </a:ext>
                </a:extLst>
              </p:cNvPr>
              <p:cNvCxnSpPr/>
              <p:nvPr/>
            </p:nvCxnSpPr>
            <p:spPr>
              <a:xfrm>
                <a:off x="11214638" y="4279319"/>
                <a:ext cx="157117" cy="0"/>
              </a:xfrm>
              <a:prstGeom prst="line">
                <a:avLst/>
              </a:prstGeom>
              <a:ln w="19050">
                <a:solidFill>
                  <a:srgbClr val="A8A9AD"/>
                </a:solidFill>
              </a:ln>
            </p:spPr>
            <p:style>
              <a:lnRef idx="1">
                <a:schemeClr val="accent1"/>
              </a:lnRef>
              <a:fillRef idx="0">
                <a:schemeClr val="accent1"/>
              </a:fillRef>
              <a:effectRef idx="0">
                <a:schemeClr val="accent1"/>
              </a:effectRef>
              <a:fontRef idx="minor">
                <a:schemeClr val="tx1"/>
              </a:fontRef>
            </p:style>
          </p:cxnSp>
          <p:pic>
            <p:nvPicPr>
              <p:cNvPr id="189" name="Graphic 163">
                <a:extLst>
                  <a:ext uri="{FF2B5EF4-FFF2-40B4-BE49-F238E27FC236}">
                    <a16:creationId xmlns:a16="http://schemas.microsoft.com/office/drawing/2014/main" id="{3C72C0CF-0E7A-0143-BD18-66648708D40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059" y="4483595"/>
                <a:ext cx="261907" cy="261907"/>
              </a:xfrm>
              <a:prstGeom prst="rect">
                <a:avLst/>
              </a:prstGeom>
            </p:spPr>
          </p:pic>
          <p:sp>
            <p:nvSpPr>
              <p:cNvPr id="190" name="Oval 189">
                <a:extLst>
                  <a:ext uri="{FF2B5EF4-FFF2-40B4-BE49-F238E27FC236}">
                    <a16:creationId xmlns:a16="http://schemas.microsoft.com/office/drawing/2014/main" id="{334FF574-2657-5147-A779-D43E0BEFCD48}"/>
                  </a:ext>
                </a:extLst>
              </p:cNvPr>
              <p:cNvSpPr/>
              <p:nvPr/>
            </p:nvSpPr>
            <p:spPr>
              <a:xfrm rot="10800000" flipV="1">
                <a:off x="11116077" y="4651127"/>
                <a:ext cx="90639" cy="9063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1" name="TextBox 190">
              <a:extLst>
                <a:ext uri="{FF2B5EF4-FFF2-40B4-BE49-F238E27FC236}">
                  <a16:creationId xmlns:a16="http://schemas.microsoft.com/office/drawing/2014/main" id="{7C0844AA-DBE5-0444-941D-7908865A3AF6}"/>
                </a:ext>
              </a:extLst>
            </p:cNvPr>
            <p:cNvSpPr txBox="1"/>
            <p:nvPr/>
          </p:nvSpPr>
          <p:spPr>
            <a:xfrm>
              <a:off x="346630" y="4529524"/>
              <a:ext cx="147986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lvl="0" defTabSz="457200">
                <a:defRPr/>
              </a:pPr>
              <a:r>
                <a:rPr lang="en-US" sz="1200">
                  <a:solidFill>
                    <a:schemeClr val="tx1"/>
                  </a:solidFill>
                  <a:latin typeface="+mn-lt"/>
                </a:rPr>
                <a:t>HTTP API call </a:t>
              </a:r>
              <a:br>
                <a:rPr lang="en-US" sz="1200">
                  <a:solidFill>
                    <a:schemeClr val="tx1"/>
                  </a:solidFill>
                  <a:latin typeface="+mn-lt"/>
                </a:rPr>
              </a:br>
              <a:r>
                <a:rPr lang="en-US" sz="1200">
                  <a:solidFill>
                    <a:schemeClr val="tx1"/>
                  </a:solidFill>
                  <a:latin typeface="+mn-lt"/>
                </a:rPr>
                <a:t>from a mobile app</a:t>
              </a:r>
            </a:p>
          </p:txBody>
        </p:sp>
      </p:gr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pic>
        <p:nvPicPr>
          <p:cNvPr id="92" name="Picture 91" descr="A person standing in front of a building&#10;&#10;Description generated with very high confidence">
            <a:extLst>
              <a:ext uri="{FF2B5EF4-FFF2-40B4-BE49-F238E27FC236}">
                <a16:creationId xmlns:a16="http://schemas.microsoft.com/office/drawing/2014/main" id="{B4C1E578-17F6-A64C-8D53-779DE297E74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10150475" y="0"/>
            <a:ext cx="2286000" cy="6995160"/>
          </a:xfrm>
          <a:prstGeom prst="rect">
            <a:avLst/>
          </a:prstGeom>
        </p:spPr>
      </p:pic>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7640671" cy="1074900"/>
          </a:xfrm>
        </p:spPr>
        <p:txBody>
          <a:bodyPr/>
          <a:lstStyle/>
          <a:p>
            <a:pPr defTabSz="457200">
              <a:lnSpc>
                <a:spcPct val="100000"/>
              </a:lnSpc>
              <a:spcAft>
                <a:spcPts val="0"/>
              </a:spcAft>
              <a:buSzTx/>
              <a:defRPr/>
            </a:pPr>
            <a:r>
              <a:rPr lang="en-US" sz="1800">
                <a:solidFill>
                  <a:schemeClr val="tx1"/>
                </a:solidFill>
                <a:cs typeface="Segoe UI Light" panose="020B0502040204020203" pitchFamily="34" charset="0"/>
              </a:rPr>
              <a:t>Colleagues use mobile banking to reimburse each other for lunch: the person who paid for lunch requests payment through his mobile app, triggering a notification on his colleagues’ phones.</a:t>
            </a:r>
          </a:p>
          <a:p>
            <a:pPr lvl="0"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chor="t">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Financial Services</a:t>
            </a:r>
          </a:p>
        </p:txBody>
      </p:sp>
    </p:spTree>
    <p:extLst>
      <p:ext uri="{BB962C8B-B14F-4D97-AF65-F5344CB8AC3E}">
        <p14:creationId xmlns:p14="http://schemas.microsoft.com/office/powerpoint/2010/main" val="332774525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IoT-connected backends</a:t>
            </a:r>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defTabSz="457200">
              <a:lnSpc>
                <a:spcPct val="100000"/>
              </a:lnSpc>
              <a:spcAft>
                <a:spcPts val="0"/>
              </a:spcAft>
              <a:buSzTx/>
              <a:defRPr/>
            </a:pPr>
            <a:r>
              <a:rPr lang="en-US" sz="1800">
                <a:solidFill>
                  <a:schemeClr val="tx1"/>
                </a:solidFill>
                <a:cs typeface="Segoe UI Light" panose="020B0502040204020203" pitchFamily="34" charset="0"/>
              </a:rPr>
              <a:t>A manufacturing company uses IoT to monitor its machines. Functions detects anomalous data and triggers a message to Service department when repair is required.</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Manufacturing</a:t>
            </a:r>
          </a:p>
        </p:txBody>
      </p:sp>
      <p:pic>
        <p:nvPicPr>
          <p:cNvPr id="93" name="Picture 92" descr="A large pot&#10;&#10;Description generated with high confidence">
            <a:extLst>
              <a:ext uri="{FF2B5EF4-FFF2-40B4-BE49-F238E27FC236}">
                <a16:creationId xmlns:a16="http://schemas.microsoft.com/office/drawing/2014/main" id="{F53C0A4D-4906-9549-B458-772AA2843AFD}"/>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66278" y="-635"/>
            <a:ext cx="2279798" cy="6995160"/>
          </a:xfrm>
          <a:prstGeom prst="rect">
            <a:avLst/>
          </a:prstGeom>
        </p:spPr>
      </p:pic>
      <p:grpSp>
        <p:nvGrpSpPr>
          <p:cNvPr id="2" name="Group 1">
            <a:extLst>
              <a:ext uri="{FF2B5EF4-FFF2-40B4-BE49-F238E27FC236}">
                <a16:creationId xmlns:a16="http://schemas.microsoft.com/office/drawing/2014/main" id="{3874835D-EBB2-0041-8971-22B64CC6919D}"/>
              </a:ext>
            </a:extLst>
          </p:cNvPr>
          <p:cNvGrpSpPr/>
          <p:nvPr/>
        </p:nvGrpSpPr>
        <p:grpSpPr>
          <a:xfrm>
            <a:off x="434974" y="2654190"/>
            <a:ext cx="9260425" cy="3864195"/>
            <a:chOff x="233797" y="2807782"/>
            <a:chExt cx="9693055" cy="4044723"/>
          </a:xfrm>
        </p:grpSpPr>
        <p:sp>
          <p:nvSpPr>
            <p:cNvPr id="94" name="Rectangle: Rounded Corners 210">
              <a:extLst>
                <a:ext uri="{FF2B5EF4-FFF2-40B4-BE49-F238E27FC236}">
                  <a16:creationId xmlns:a16="http://schemas.microsoft.com/office/drawing/2014/main" id="{9816F0A1-449D-4F4E-A40E-AC9D9825FF80}"/>
                </a:ext>
              </a:extLst>
            </p:cNvPr>
            <p:cNvSpPr/>
            <p:nvPr/>
          </p:nvSpPr>
          <p:spPr>
            <a:xfrm>
              <a:off x="4455415" y="5257787"/>
              <a:ext cx="765073" cy="762013"/>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95" name="Group 94">
              <a:extLst>
                <a:ext uri="{FF2B5EF4-FFF2-40B4-BE49-F238E27FC236}">
                  <a16:creationId xmlns:a16="http://schemas.microsoft.com/office/drawing/2014/main" id="{DF03D3E0-4AB9-7F42-9A3E-CEDD7408B0AF}"/>
                </a:ext>
              </a:extLst>
            </p:cNvPr>
            <p:cNvGrpSpPr/>
            <p:nvPr/>
          </p:nvGrpSpPr>
          <p:grpSpPr>
            <a:xfrm>
              <a:off x="4177243" y="4979549"/>
              <a:ext cx="537240" cy="533578"/>
              <a:chOff x="10257340" y="1680054"/>
              <a:chExt cx="394878" cy="392187"/>
            </a:xfrm>
          </p:grpSpPr>
          <p:sp>
            <p:nvSpPr>
              <p:cNvPr id="96" name="Rectangle 95">
                <a:extLst>
                  <a:ext uri="{FF2B5EF4-FFF2-40B4-BE49-F238E27FC236}">
                    <a16:creationId xmlns:a16="http://schemas.microsoft.com/office/drawing/2014/main" id="{335F437F-1924-6B47-9832-B8A147B9CC70}"/>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7" name="Picture 96" descr="Image result for azure functions logo png">
                <a:extLst>
                  <a:ext uri="{FF2B5EF4-FFF2-40B4-BE49-F238E27FC236}">
                    <a16:creationId xmlns:a16="http://schemas.microsoft.com/office/drawing/2014/main" id="{49872D8A-3D3D-A841-AD12-B4B4A0D3C63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1" name="Straight Arrow Connector 100">
              <a:extLst>
                <a:ext uri="{FF2B5EF4-FFF2-40B4-BE49-F238E27FC236}">
                  <a16:creationId xmlns:a16="http://schemas.microsoft.com/office/drawing/2014/main" id="{95606E05-BEA8-6F4C-B084-826241CC59A6}"/>
                </a:ext>
              </a:extLst>
            </p:cNvPr>
            <p:cNvCxnSpPr>
              <a:cxnSpLocks/>
            </p:cNvCxnSpPr>
            <p:nvPr/>
          </p:nvCxnSpPr>
          <p:spPr>
            <a:xfrm>
              <a:off x="2698288" y="5628606"/>
              <a:ext cx="1656492"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E6B44043-F695-E644-8891-495B4926156B}"/>
                </a:ext>
              </a:extLst>
            </p:cNvPr>
            <p:cNvSpPr/>
            <p:nvPr/>
          </p:nvSpPr>
          <p:spPr>
            <a:xfrm>
              <a:off x="2584723" y="5748755"/>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Freeform: Shape 168">
              <a:extLst>
                <a:ext uri="{FF2B5EF4-FFF2-40B4-BE49-F238E27FC236}">
                  <a16:creationId xmlns:a16="http://schemas.microsoft.com/office/drawing/2014/main" id="{4FBE5FB7-6A0D-CB44-8AC0-87490F940F90}"/>
                </a:ext>
              </a:extLst>
            </p:cNvPr>
            <p:cNvSpPr/>
            <p:nvPr/>
          </p:nvSpPr>
          <p:spPr>
            <a:xfrm flipH="1" flipV="1">
              <a:off x="567787" y="3353736"/>
              <a:ext cx="1548236" cy="869313"/>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0EFE4406-9F41-9549-A00D-E4AB1B54C897}"/>
                </a:ext>
              </a:extLst>
            </p:cNvPr>
            <p:cNvSpPr/>
            <p:nvPr/>
          </p:nvSpPr>
          <p:spPr>
            <a:xfrm>
              <a:off x="1366658" y="430739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9F407CE0-6595-A245-BF3E-C99188CA079B}"/>
                </a:ext>
              </a:extLst>
            </p:cNvPr>
            <p:cNvSpPr/>
            <p:nvPr/>
          </p:nvSpPr>
          <p:spPr>
            <a:xfrm>
              <a:off x="1513345" y="4335669"/>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FCEE1108-4494-7247-BC49-D46DFB61E5C7}"/>
                </a:ext>
              </a:extLst>
            </p:cNvPr>
            <p:cNvSpPr/>
            <p:nvPr/>
          </p:nvSpPr>
          <p:spPr>
            <a:xfrm>
              <a:off x="1255447" y="42809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CB8E184A-C50A-E145-994B-280EE82E8838}"/>
                </a:ext>
              </a:extLst>
            </p:cNvPr>
            <p:cNvSpPr/>
            <p:nvPr/>
          </p:nvSpPr>
          <p:spPr>
            <a:xfrm>
              <a:off x="1144238" y="4257333"/>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72DE8677-D91A-3D47-845F-EB56C1F0CFB4}"/>
                </a:ext>
              </a:extLst>
            </p:cNvPr>
            <p:cNvSpPr/>
            <p:nvPr/>
          </p:nvSpPr>
          <p:spPr>
            <a:xfrm>
              <a:off x="1893839" y="4439034"/>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Oval 155">
              <a:extLst>
                <a:ext uri="{FF2B5EF4-FFF2-40B4-BE49-F238E27FC236}">
                  <a16:creationId xmlns:a16="http://schemas.microsoft.com/office/drawing/2014/main" id="{B4AFED0D-8FB4-5949-ACAE-FA5CAB34E817}"/>
                </a:ext>
              </a:extLst>
            </p:cNvPr>
            <p:cNvSpPr/>
            <p:nvPr/>
          </p:nvSpPr>
          <p:spPr>
            <a:xfrm>
              <a:off x="1683807" y="4377947"/>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D6C1678B-9185-DE47-BDA5-9777E0E45346}"/>
                </a:ext>
              </a:extLst>
            </p:cNvPr>
            <p:cNvSpPr/>
            <p:nvPr/>
          </p:nvSpPr>
          <p:spPr>
            <a:xfrm>
              <a:off x="2102114" y="4543100"/>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8" name="Oval 157">
              <a:extLst>
                <a:ext uri="{FF2B5EF4-FFF2-40B4-BE49-F238E27FC236}">
                  <a16:creationId xmlns:a16="http://schemas.microsoft.com/office/drawing/2014/main" id="{AA45AFF5-113C-C54F-BC59-A84701C8E24E}"/>
                </a:ext>
              </a:extLst>
            </p:cNvPr>
            <p:cNvSpPr/>
            <p:nvPr/>
          </p:nvSpPr>
          <p:spPr>
            <a:xfrm>
              <a:off x="2233934" y="4750734"/>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Oval 158">
              <a:extLst>
                <a:ext uri="{FF2B5EF4-FFF2-40B4-BE49-F238E27FC236}">
                  <a16:creationId xmlns:a16="http://schemas.microsoft.com/office/drawing/2014/main" id="{A08C79DA-5B23-6C4C-B348-FB98453DBA6E}"/>
                </a:ext>
              </a:extLst>
            </p:cNvPr>
            <p:cNvSpPr/>
            <p:nvPr/>
          </p:nvSpPr>
          <p:spPr>
            <a:xfrm>
              <a:off x="2290456" y="4884017"/>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Freeform: Shape 178">
              <a:extLst>
                <a:ext uri="{FF2B5EF4-FFF2-40B4-BE49-F238E27FC236}">
                  <a16:creationId xmlns:a16="http://schemas.microsoft.com/office/drawing/2014/main" id="{F3627138-7825-4748-A6EB-EC2A2037EF6D}"/>
                </a:ext>
              </a:extLst>
            </p:cNvPr>
            <p:cNvSpPr/>
            <p:nvPr/>
          </p:nvSpPr>
          <p:spPr>
            <a:xfrm>
              <a:off x="1037514" y="4338403"/>
              <a:ext cx="1147306" cy="388596"/>
            </a:xfrm>
            <a:custGeom>
              <a:avLst/>
              <a:gdLst>
                <a:gd name="connsiteX0" fmla="*/ 0 w 1200150"/>
                <a:gd name="connsiteY0" fmla="*/ 0 h 561975"/>
                <a:gd name="connsiteX1" fmla="*/ 914400 w 1200150"/>
                <a:gd name="connsiteY1" fmla="*/ 295275 h 561975"/>
                <a:gd name="connsiteX2" fmla="*/ 1200150 w 1200150"/>
                <a:gd name="connsiteY2" fmla="*/ 561975 h 561975"/>
              </a:gdLst>
              <a:ahLst/>
              <a:cxnLst>
                <a:cxn ang="0">
                  <a:pos x="connsiteX0" y="connsiteY0"/>
                </a:cxn>
                <a:cxn ang="0">
                  <a:pos x="connsiteX1" y="connsiteY1"/>
                </a:cxn>
                <a:cxn ang="0">
                  <a:pos x="connsiteX2" y="connsiteY2"/>
                </a:cxn>
              </a:cxnLst>
              <a:rect l="l" t="t" r="r" b="b"/>
              <a:pathLst>
                <a:path w="1200150" h="561975">
                  <a:moveTo>
                    <a:pt x="0" y="0"/>
                  </a:moveTo>
                  <a:cubicBezTo>
                    <a:pt x="357187" y="100806"/>
                    <a:pt x="714375" y="201613"/>
                    <a:pt x="914400" y="295275"/>
                  </a:cubicBezTo>
                  <a:cubicBezTo>
                    <a:pt x="1114425" y="388937"/>
                    <a:pt x="1157287" y="475456"/>
                    <a:pt x="1200150" y="561975"/>
                  </a:cubicBez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Oval 164">
              <a:extLst>
                <a:ext uri="{FF2B5EF4-FFF2-40B4-BE49-F238E27FC236}">
                  <a16:creationId xmlns:a16="http://schemas.microsoft.com/office/drawing/2014/main" id="{B01F4E18-57E9-3341-ADDC-1779DCE9335C}"/>
                </a:ext>
              </a:extLst>
            </p:cNvPr>
            <p:cNvSpPr/>
            <p:nvPr/>
          </p:nvSpPr>
          <p:spPr>
            <a:xfrm>
              <a:off x="1820706"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68">
              <a:extLst>
                <a:ext uri="{FF2B5EF4-FFF2-40B4-BE49-F238E27FC236}">
                  <a16:creationId xmlns:a16="http://schemas.microsoft.com/office/drawing/2014/main" id="{BD211BA7-ECE5-9547-982D-0B985EE837A4}"/>
                </a:ext>
              </a:extLst>
            </p:cNvPr>
            <p:cNvSpPr/>
            <p:nvPr/>
          </p:nvSpPr>
          <p:spPr>
            <a:xfrm>
              <a:off x="1916207"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6BFF64E0-077C-8041-945E-135C4EAC90AE}"/>
                </a:ext>
              </a:extLst>
            </p:cNvPr>
            <p:cNvSpPr/>
            <p:nvPr/>
          </p:nvSpPr>
          <p:spPr>
            <a:xfrm>
              <a:off x="2011710"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70">
              <a:extLst>
                <a:ext uri="{FF2B5EF4-FFF2-40B4-BE49-F238E27FC236}">
                  <a16:creationId xmlns:a16="http://schemas.microsoft.com/office/drawing/2014/main" id="{C7E1A1B9-69B7-E448-B433-2CCCAD86A1C7}"/>
                </a:ext>
              </a:extLst>
            </p:cNvPr>
            <p:cNvSpPr/>
            <p:nvPr/>
          </p:nvSpPr>
          <p:spPr>
            <a:xfrm>
              <a:off x="2107211"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B46E8B71-DCCA-104E-B4B6-E5F329E14BEB}"/>
                </a:ext>
              </a:extLst>
            </p:cNvPr>
            <p:cNvSpPr/>
            <p:nvPr/>
          </p:nvSpPr>
          <p:spPr>
            <a:xfrm>
              <a:off x="2202714"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D4E31896-74F3-0643-869E-C84368ABB468}"/>
                </a:ext>
              </a:extLst>
            </p:cNvPr>
            <p:cNvSpPr/>
            <p:nvPr/>
          </p:nvSpPr>
          <p:spPr>
            <a:xfrm>
              <a:off x="2298215"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01976785-09C4-BC4A-81FE-48BBC28882F7}"/>
                </a:ext>
              </a:extLst>
            </p:cNvPr>
            <p:cNvSpPr/>
            <p:nvPr/>
          </p:nvSpPr>
          <p:spPr>
            <a:xfrm>
              <a:off x="2393718"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AA7B7C94-5173-4042-8459-840357F63803}"/>
                </a:ext>
              </a:extLst>
            </p:cNvPr>
            <p:cNvSpPr/>
            <p:nvPr/>
          </p:nvSpPr>
          <p:spPr>
            <a:xfrm>
              <a:off x="2489219"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6322308D-6F56-FD43-90DE-68105223151F}"/>
                </a:ext>
              </a:extLst>
            </p:cNvPr>
            <p:cNvSpPr/>
            <p:nvPr/>
          </p:nvSpPr>
          <p:spPr>
            <a:xfrm>
              <a:off x="2584722" y="5906823"/>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7" name="Oval 196">
              <a:extLst>
                <a:ext uri="{FF2B5EF4-FFF2-40B4-BE49-F238E27FC236}">
                  <a16:creationId xmlns:a16="http://schemas.microsoft.com/office/drawing/2014/main" id="{C28A93DD-A2DC-AB4D-8785-2BA8DAF4D35A}"/>
                </a:ext>
              </a:extLst>
            </p:cNvPr>
            <p:cNvSpPr/>
            <p:nvPr/>
          </p:nvSpPr>
          <p:spPr>
            <a:xfrm>
              <a:off x="1867910"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8" name="Oval 197">
              <a:extLst>
                <a:ext uri="{FF2B5EF4-FFF2-40B4-BE49-F238E27FC236}">
                  <a16:creationId xmlns:a16="http://schemas.microsoft.com/office/drawing/2014/main" id="{53342007-AEDC-CF46-9401-793A6D6C228C}"/>
                </a:ext>
              </a:extLst>
            </p:cNvPr>
            <p:cNvSpPr/>
            <p:nvPr/>
          </p:nvSpPr>
          <p:spPr>
            <a:xfrm>
              <a:off x="1963411"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56FC8B49-956E-794D-BF35-76D05A0B94A7}"/>
                </a:ext>
              </a:extLst>
            </p:cNvPr>
            <p:cNvSpPr/>
            <p:nvPr/>
          </p:nvSpPr>
          <p:spPr>
            <a:xfrm>
              <a:off x="2058914"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4FCA4759-FE9C-0D46-889A-7383C41AF48D}"/>
                </a:ext>
              </a:extLst>
            </p:cNvPr>
            <p:cNvSpPr/>
            <p:nvPr/>
          </p:nvSpPr>
          <p:spPr>
            <a:xfrm>
              <a:off x="2154415"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Oval 200">
              <a:extLst>
                <a:ext uri="{FF2B5EF4-FFF2-40B4-BE49-F238E27FC236}">
                  <a16:creationId xmlns:a16="http://schemas.microsoft.com/office/drawing/2014/main" id="{5C3AD02C-086E-7544-BF93-071F4C405149}"/>
                </a:ext>
              </a:extLst>
            </p:cNvPr>
            <p:cNvSpPr/>
            <p:nvPr/>
          </p:nvSpPr>
          <p:spPr>
            <a:xfrm>
              <a:off x="2249918"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2" name="Oval 201">
              <a:extLst>
                <a:ext uri="{FF2B5EF4-FFF2-40B4-BE49-F238E27FC236}">
                  <a16:creationId xmlns:a16="http://schemas.microsoft.com/office/drawing/2014/main" id="{A21B3DFF-6EDC-A642-9AF1-1A263C8734FE}"/>
                </a:ext>
              </a:extLst>
            </p:cNvPr>
            <p:cNvSpPr/>
            <p:nvPr/>
          </p:nvSpPr>
          <p:spPr>
            <a:xfrm>
              <a:off x="2345419"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Oval 202">
              <a:extLst>
                <a:ext uri="{FF2B5EF4-FFF2-40B4-BE49-F238E27FC236}">
                  <a16:creationId xmlns:a16="http://schemas.microsoft.com/office/drawing/2014/main" id="{3A03B616-5C32-444B-AB54-06CB8F6DB81D}"/>
                </a:ext>
              </a:extLst>
            </p:cNvPr>
            <p:cNvSpPr/>
            <p:nvPr/>
          </p:nvSpPr>
          <p:spPr>
            <a:xfrm>
              <a:off x="2440922"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Oval 203">
              <a:extLst>
                <a:ext uri="{FF2B5EF4-FFF2-40B4-BE49-F238E27FC236}">
                  <a16:creationId xmlns:a16="http://schemas.microsoft.com/office/drawing/2014/main" id="{FEE19A17-E231-E146-8C55-A30380DEF546}"/>
                </a:ext>
              </a:extLst>
            </p:cNvPr>
            <p:cNvSpPr/>
            <p:nvPr/>
          </p:nvSpPr>
          <p:spPr>
            <a:xfrm>
              <a:off x="2536423" y="582888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EDE0D41F-ED76-3E48-9543-0E7749025BD6}"/>
                </a:ext>
              </a:extLst>
            </p:cNvPr>
            <p:cNvSpPr/>
            <p:nvPr/>
          </p:nvSpPr>
          <p:spPr>
            <a:xfrm>
              <a:off x="2107211"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04D7A82A-57BB-E747-B099-D8F2B584FF70}"/>
                </a:ext>
              </a:extLst>
            </p:cNvPr>
            <p:cNvSpPr/>
            <p:nvPr/>
          </p:nvSpPr>
          <p:spPr>
            <a:xfrm>
              <a:off x="2202714"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Oval 206">
              <a:extLst>
                <a:ext uri="{FF2B5EF4-FFF2-40B4-BE49-F238E27FC236}">
                  <a16:creationId xmlns:a16="http://schemas.microsoft.com/office/drawing/2014/main" id="{C9B62B8C-392E-8547-97D1-0C1E1C4A6DED}"/>
                </a:ext>
              </a:extLst>
            </p:cNvPr>
            <p:cNvSpPr/>
            <p:nvPr/>
          </p:nvSpPr>
          <p:spPr>
            <a:xfrm>
              <a:off x="2298215"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2A0F5D17-5CC4-D94E-8080-99C273464D40}"/>
                </a:ext>
              </a:extLst>
            </p:cNvPr>
            <p:cNvSpPr/>
            <p:nvPr/>
          </p:nvSpPr>
          <p:spPr>
            <a:xfrm>
              <a:off x="2393718"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2F0B6BB6-0F0E-A840-A3C5-88C4A7918AAA}"/>
                </a:ext>
              </a:extLst>
            </p:cNvPr>
            <p:cNvSpPr/>
            <p:nvPr/>
          </p:nvSpPr>
          <p:spPr>
            <a:xfrm>
              <a:off x="2489219" y="5748755"/>
              <a:ext cx="94844" cy="94844"/>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2D442EF4-3B88-6244-8707-568326E3F840}"/>
                </a:ext>
              </a:extLst>
            </p:cNvPr>
            <p:cNvSpPr/>
            <p:nvPr/>
          </p:nvSpPr>
          <p:spPr>
            <a:xfrm>
              <a:off x="2153316" y="5669719"/>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8F128BA9-73E9-2C4C-A2D8-F4F209AFB45A}"/>
                </a:ext>
              </a:extLst>
            </p:cNvPr>
            <p:cNvSpPr/>
            <p:nvPr/>
          </p:nvSpPr>
          <p:spPr>
            <a:xfrm>
              <a:off x="2248818"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Oval 211">
              <a:extLst>
                <a:ext uri="{FF2B5EF4-FFF2-40B4-BE49-F238E27FC236}">
                  <a16:creationId xmlns:a16="http://schemas.microsoft.com/office/drawing/2014/main" id="{F0A5EDAF-7E89-A74B-B434-DAC57BCA17B1}"/>
                </a:ext>
              </a:extLst>
            </p:cNvPr>
            <p:cNvSpPr/>
            <p:nvPr/>
          </p:nvSpPr>
          <p:spPr>
            <a:xfrm>
              <a:off x="2344320"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Oval 212">
              <a:extLst>
                <a:ext uri="{FF2B5EF4-FFF2-40B4-BE49-F238E27FC236}">
                  <a16:creationId xmlns:a16="http://schemas.microsoft.com/office/drawing/2014/main" id="{A4DEFD6C-7CA0-E142-B0FB-BDDBAEA685C5}"/>
                </a:ext>
              </a:extLst>
            </p:cNvPr>
            <p:cNvSpPr/>
            <p:nvPr/>
          </p:nvSpPr>
          <p:spPr>
            <a:xfrm>
              <a:off x="2439822"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1657122F-DFED-4A46-AA22-B35599930336}"/>
                </a:ext>
              </a:extLst>
            </p:cNvPr>
            <p:cNvSpPr/>
            <p:nvPr/>
          </p:nvSpPr>
          <p:spPr>
            <a:xfrm>
              <a:off x="2202713"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Oval 214">
              <a:extLst>
                <a:ext uri="{FF2B5EF4-FFF2-40B4-BE49-F238E27FC236}">
                  <a16:creationId xmlns:a16="http://schemas.microsoft.com/office/drawing/2014/main" id="{463BED6C-1ADA-E64A-B655-B9BE041097B5}"/>
                </a:ext>
              </a:extLst>
            </p:cNvPr>
            <p:cNvSpPr/>
            <p:nvPr/>
          </p:nvSpPr>
          <p:spPr>
            <a:xfrm>
              <a:off x="2298215"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Oval 215">
              <a:extLst>
                <a:ext uri="{FF2B5EF4-FFF2-40B4-BE49-F238E27FC236}">
                  <a16:creationId xmlns:a16="http://schemas.microsoft.com/office/drawing/2014/main" id="{103EDE36-8993-B149-8A13-EA6C2139C083}"/>
                </a:ext>
              </a:extLst>
            </p:cNvPr>
            <p:cNvSpPr/>
            <p:nvPr/>
          </p:nvSpPr>
          <p:spPr>
            <a:xfrm>
              <a:off x="2393717" y="5587392"/>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E47D4D74-DF68-904F-A343-D206950A3D9E}"/>
                </a:ext>
              </a:extLst>
            </p:cNvPr>
            <p:cNvSpPr/>
            <p:nvPr/>
          </p:nvSpPr>
          <p:spPr>
            <a:xfrm>
              <a:off x="2535615" y="5669719"/>
              <a:ext cx="94844" cy="94844"/>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8" name="Freeform: Shape 209">
              <a:extLst>
                <a:ext uri="{FF2B5EF4-FFF2-40B4-BE49-F238E27FC236}">
                  <a16:creationId xmlns:a16="http://schemas.microsoft.com/office/drawing/2014/main" id="{3427B664-27B0-784F-8907-D3C1BF6A1863}"/>
                </a:ext>
              </a:extLst>
            </p:cNvPr>
            <p:cNvSpPr/>
            <p:nvPr/>
          </p:nvSpPr>
          <p:spPr>
            <a:xfrm rot="10800000" flipV="1">
              <a:off x="1800051" y="5073969"/>
              <a:ext cx="898436" cy="948437"/>
            </a:xfrm>
            <a:custGeom>
              <a:avLst/>
              <a:gdLst>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138951 h 1352550"/>
                <a:gd name="connsiteX4" fmla="*/ 1352965 w 2228850"/>
                <a:gd name="connsiteY4" fmla="*/ 0 h 1352550"/>
                <a:gd name="connsiteX5" fmla="*/ 2228850 w 2228850"/>
                <a:gd name="connsiteY5" fmla="*/ 0 h 1352550"/>
                <a:gd name="connsiteX6" fmla="*/ 2228850 w 2228850"/>
                <a:gd name="connsiteY6" fmla="*/ 1352550 h 1352550"/>
                <a:gd name="connsiteX7" fmla="*/ 0 w 2228850"/>
                <a:gd name="connsiteY7" fmla="*/ 1352550 h 1352550"/>
                <a:gd name="connsiteX0" fmla="*/ 0 w 2228850"/>
                <a:gd name="connsiteY0" fmla="*/ 0 h 1352550"/>
                <a:gd name="connsiteX1" fmla="*/ 875887 w 2228850"/>
                <a:gd name="connsiteY1" fmla="*/ 0 h 1352550"/>
                <a:gd name="connsiteX2" fmla="*/ 875887 w 2228850"/>
                <a:gd name="connsiteY2" fmla="*/ 138951 h 1352550"/>
                <a:gd name="connsiteX3" fmla="*/ 1352965 w 2228850"/>
                <a:gd name="connsiteY3" fmla="*/ 0 h 1352550"/>
                <a:gd name="connsiteX4" fmla="*/ 2228850 w 2228850"/>
                <a:gd name="connsiteY4" fmla="*/ 0 h 1352550"/>
                <a:gd name="connsiteX5" fmla="*/ 2228850 w 2228850"/>
                <a:gd name="connsiteY5" fmla="*/ 1352550 h 1352550"/>
                <a:gd name="connsiteX6" fmla="*/ 0 w 2228850"/>
                <a:gd name="connsiteY6" fmla="*/ 1352550 h 1352550"/>
                <a:gd name="connsiteX7" fmla="*/ 0 w 2228850"/>
                <a:gd name="connsiteY7" fmla="*/ 0 h 1352550"/>
                <a:gd name="connsiteX0" fmla="*/ 0 w 2228850"/>
                <a:gd name="connsiteY0" fmla="*/ 384924 h 1737474"/>
                <a:gd name="connsiteX1" fmla="*/ 875887 w 2228850"/>
                <a:gd name="connsiteY1" fmla="*/ 384924 h 1737474"/>
                <a:gd name="connsiteX2" fmla="*/ 1675987 w 2228850"/>
                <a:gd name="connsiteY2" fmla="*/ 0 h 1737474"/>
                <a:gd name="connsiteX3" fmla="*/ 1352965 w 2228850"/>
                <a:gd name="connsiteY3" fmla="*/ 384924 h 1737474"/>
                <a:gd name="connsiteX4" fmla="*/ 2228850 w 2228850"/>
                <a:gd name="connsiteY4" fmla="*/ 384924 h 1737474"/>
                <a:gd name="connsiteX5" fmla="*/ 2228850 w 2228850"/>
                <a:gd name="connsiteY5" fmla="*/ 1737474 h 1737474"/>
                <a:gd name="connsiteX6" fmla="*/ 0 w 2228850"/>
                <a:gd name="connsiteY6" fmla="*/ 1737474 h 1737474"/>
                <a:gd name="connsiteX7" fmla="*/ 0 w 2228850"/>
                <a:gd name="connsiteY7" fmla="*/ 38492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67327 w 2228850"/>
                <a:gd name="connsiteY6" fmla="*/ 476364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3679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94478 h 1737474"/>
                <a:gd name="connsiteX0" fmla="*/ 1675987 w 2228850"/>
                <a:gd name="connsiteY0" fmla="*/ 0 h 1737474"/>
                <a:gd name="connsiteX1" fmla="*/ 1352965 w 2228850"/>
                <a:gd name="connsiteY1" fmla="*/ 384924 h 1737474"/>
                <a:gd name="connsiteX2" fmla="*/ 2228850 w 2228850"/>
                <a:gd name="connsiteY2" fmla="*/ 384924 h 1737474"/>
                <a:gd name="connsiteX3" fmla="*/ 2228850 w 2228850"/>
                <a:gd name="connsiteY3" fmla="*/ 1737474 h 1737474"/>
                <a:gd name="connsiteX4" fmla="*/ 0 w 2228850"/>
                <a:gd name="connsiteY4" fmla="*/ 1737474 h 1737474"/>
                <a:gd name="connsiteX5" fmla="*/ 0 w 2228850"/>
                <a:gd name="connsiteY5" fmla="*/ 384924 h 1737474"/>
                <a:gd name="connsiteX6" fmla="*/ 958228 w 2228850"/>
                <a:gd name="connsiteY6" fmla="*/ 385380 h 1737474"/>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958228 w 2228850"/>
                <a:gd name="connsiteY6" fmla="*/ 183021 h 1535115"/>
                <a:gd name="connsiteX0" fmla="*/ 1702442 w 2228850"/>
                <a:gd name="connsiteY0" fmla="*/ 0 h 1535115"/>
                <a:gd name="connsiteX1" fmla="*/ 1352965 w 2228850"/>
                <a:gd name="connsiteY1" fmla="*/ 182565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702442 w 2228850"/>
                <a:gd name="connsiteY0" fmla="*/ 0 h 1535115"/>
                <a:gd name="connsiteX1" fmla="*/ 1191298 w 2228850"/>
                <a:gd name="connsiteY1" fmla="*/ 184417 h 1535115"/>
                <a:gd name="connsiteX2" fmla="*/ 2228850 w 2228850"/>
                <a:gd name="connsiteY2" fmla="*/ 182565 h 1535115"/>
                <a:gd name="connsiteX3" fmla="*/ 2228850 w 2228850"/>
                <a:gd name="connsiteY3" fmla="*/ 1535115 h 1535115"/>
                <a:gd name="connsiteX4" fmla="*/ 0 w 2228850"/>
                <a:gd name="connsiteY4" fmla="*/ 1535115 h 1535115"/>
                <a:gd name="connsiteX5" fmla="*/ 0 w 2228850"/>
                <a:gd name="connsiteY5" fmla="*/ 182565 h 1535115"/>
                <a:gd name="connsiteX6" fmla="*/ 595698 w 2228850"/>
                <a:gd name="connsiteY6" fmla="*/ 183023 h 1535115"/>
                <a:gd name="connsiteX0" fmla="*/ 1512806 w 2228850"/>
                <a:gd name="connsiteY0" fmla="*/ 0 h 1586291"/>
                <a:gd name="connsiteX1" fmla="*/ 1191298 w 2228850"/>
                <a:gd name="connsiteY1" fmla="*/ 235593 h 1586291"/>
                <a:gd name="connsiteX2" fmla="*/ 2228850 w 2228850"/>
                <a:gd name="connsiteY2" fmla="*/ 233741 h 1586291"/>
                <a:gd name="connsiteX3" fmla="*/ 2228850 w 2228850"/>
                <a:gd name="connsiteY3" fmla="*/ 1586291 h 1586291"/>
                <a:gd name="connsiteX4" fmla="*/ 0 w 2228850"/>
                <a:gd name="connsiteY4" fmla="*/ 1586291 h 1586291"/>
                <a:gd name="connsiteX5" fmla="*/ 0 w 2228850"/>
                <a:gd name="connsiteY5" fmla="*/ 233741 h 1586291"/>
                <a:gd name="connsiteX6" fmla="*/ 595698 w 2228850"/>
                <a:gd name="connsiteY6" fmla="*/ 234199 h 1586291"/>
                <a:gd name="connsiteX0" fmla="*/ 1465397 w 2228850"/>
                <a:gd name="connsiteY0" fmla="*/ 0 h 1688643"/>
                <a:gd name="connsiteX1" fmla="*/ 1191298 w 2228850"/>
                <a:gd name="connsiteY1" fmla="*/ 337945 h 1688643"/>
                <a:gd name="connsiteX2" fmla="*/ 2228850 w 2228850"/>
                <a:gd name="connsiteY2" fmla="*/ 336093 h 1688643"/>
                <a:gd name="connsiteX3" fmla="*/ 2228850 w 2228850"/>
                <a:gd name="connsiteY3" fmla="*/ 1688643 h 1688643"/>
                <a:gd name="connsiteX4" fmla="*/ 0 w 2228850"/>
                <a:gd name="connsiteY4" fmla="*/ 1688643 h 1688643"/>
                <a:gd name="connsiteX5" fmla="*/ 0 w 2228850"/>
                <a:gd name="connsiteY5" fmla="*/ 336093 h 1688643"/>
                <a:gd name="connsiteX6" fmla="*/ 595698 w 2228850"/>
                <a:gd name="connsiteY6" fmla="*/ 336551 h 1688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8850" h="1688643">
                  <a:moveTo>
                    <a:pt x="1465397" y="0"/>
                  </a:moveTo>
                  <a:lnTo>
                    <a:pt x="1191298" y="337945"/>
                  </a:lnTo>
                  <a:lnTo>
                    <a:pt x="2228850" y="336093"/>
                  </a:lnTo>
                  <a:lnTo>
                    <a:pt x="2228850" y="1688643"/>
                  </a:lnTo>
                  <a:lnTo>
                    <a:pt x="0" y="1688643"/>
                  </a:lnTo>
                  <a:lnTo>
                    <a:pt x="0" y="336093"/>
                  </a:lnTo>
                  <a:lnTo>
                    <a:pt x="595698" y="336551"/>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9" name="Straight Arrow Connector 218">
              <a:extLst>
                <a:ext uri="{FF2B5EF4-FFF2-40B4-BE49-F238E27FC236}">
                  <a16:creationId xmlns:a16="http://schemas.microsoft.com/office/drawing/2014/main" id="{6A1DB3A2-1404-1143-B431-6774CA805E0E}"/>
                </a:ext>
              </a:extLst>
            </p:cNvPr>
            <p:cNvCxnSpPr>
              <a:cxnSpLocks/>
            </p:cNvCxnSpPr>
            <p:nvPr/>
          </p:nvCxnSpPr>
          <p:spPr>
            <a:xfrm flipV="1">
              <a:off x="5333477" y="5625947"/>
              <a:ext cx="225053" cy="1788"/>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sp>
          <p:nvSpPr>
            <p:cNvPr id="220" name="Rectangle 219">
              <a:extLst>
                <a:ext uri="{FF2B5EF4-FFF2-40B4-BE49-F238E27FC236}">
                  <a16:creationId xmlns:a16="http://schemas.microsoft.com/office/drawing/2014/main" id="{27EA6A27-3395-C34E-A788-3015B6B3C1B0}"/>
                </a:ext>
              </a:extLst>
            </p:cNvPr>
            <p:cNvSpPr/>
            <p:nvPr/>
          </p:nvSpPr>
          <p:spPr>
            <a:xfrm>
              <a:off x="8692144" y="5340364"/>
              <a:ext cx="1022363" cy="614226"/>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1" name="Straight Connector 220">
              <a:extLst>
                <a:ext uri="{FF2B5EF4-FFF2-40B4-BE49-F238E27FC236}">
                  <a16:creationId xmlns:a16="http://schemas.microsoft.com/office/drawing/2014/main" id="{6605534D-95E4-5E40-B340-72C16F921D62}"/>
                </a:ext>
              </a:extLst>
            </p:cNvPr>
            <p:cNvCxnSpPr/>
            <p:nvPr/>
          </p:nvCxnSpPr>
          <p:spPr>
            <a:xfrm>
              <a:off x="8546947" y="6081048"/>
              <a:ext cx="1312757"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25F16C16-CF0E-9D48-B8F8-58F6A99B0F54}"/>
                </a:ext>
              </a:extLst>
            </p:cNvPr>
            <p:cNvGrpSpPr/>
            <p:nvPr/>
          </p:nvGrpSpPr>
          <p:grpSpPr>
            <a:xfrm>
              <a:off x="650336" y="3561453"/>
              <a:ext cx="1383137" cy="265651"/>
              <a:chOff x="692150" y="1660524"/>
              <a:chExt cx="2000250" cy="384176"/>
            </a:xfrm>
          </p:grpSpPr>
          <p:grpSp>
            <p:nvGrpSpPr>
              <p:cNvPr id="223" name="Group 222">
                <a:extLst>
                  <a:ext uri="{FF2B5EF4-FFF2-40B4-BE49-F238E27FC236}">
                    <a16:creationId xmlns:a16="http://schemas.microsoft.com/office/drawing/2014/main" id="{6360F153-233F-864C-A199-D5102F5A616D}"/>
                  </a:ext>
                </a:extLst>
              </p:cNvPr>
              <p:cNvGrpSpPr/>
              <p:nvPr/>
            </p:nvGrpSpPr>
            <p:grpSpPr>
              <a:xfrm>
                <a:off x="692150" y="1660524"/>
                <a:ext cx="609600" cy="384176"/>
                <a:chOff x="692150" y="1660524"/>
                <a:chExt cx="609600" cy="384176"/>
              </a:xfrm>
            </p:grpSpPr>
            <p:sp>
              <p:nvSpPr>
                <p:cNvPr id="238" name="Rectangle: Rounded Corners 344">
                  <a:extLst>
                    <a:ext uri="{FF2B5EF4-FFF2-40B4-BE49-F238E27FC236}">
                      <a16:creationId xmlns:a16="http://schemas.microsoft.com/office/drawing/2014/main" id="{ED1F823E-B708-014C-987E-4E6F9CBF4F1D}"/>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Trapezoid 238">
                  <a:extLst>
                    <a:ext uri="{FF2B5EF4-FFF2-40B4-BE49-F238E27FC236}">
                      <a16:creationId xmlns:a16="http://schemas.microsoft.com/office/drawing/2014/main" id="{5EA66883-64AA-4246-9F72-75AD15C10C96}"/>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0" name="Group 239">
                  <a:extLst>
                    <a:ext uri="{FF2B5EF4-FFF2-40B4-BE49-F238E27FC236}">
                      <a16:creationId xmlns:a16="http://schemas.microsoft.com/office/drawing/2014/main" id="{979EEC9F-A813-3149-95B7-3DDA6C7D3E0A}"/>
                    </a:ext>
                  </a:extLst>
                </p:cNvPr>
                <p:cNvGrpSpPr/>
                <p:nvPr/>
              </p:nvGrpSpPr>
              <p:grpSpPr>
                <a:xfrm>
                  <a:off x="745866" y="1887278"/>
                  <a:ext cx="502169" cy="117994"/>
                  <a:chOff x="737949" y="1892300"/>
                  <a:chExt cx="502169" cy="117994"/>
                </a:xfrm>
              </p:grpSpPr>
              <p:sp>
                <p:nvSpPr>
                  <p:cNvPr id="241" name="Oval 240">
                    <a:extLst>
                      <a:ext uri="{FF2B5EF4-FFF2-40B4-BE49-F238E27FC236}">
                        <a16:creationId xmlns:a16="http://schemas.microsoft.com/office/drawing/2014/main" id="{9256675B-64AC-7C40-8FBD-996D5CAE01BF}"/>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Oval 241">
                    <a:extLst>
                      <a:ext uri="{FF2B5EF4-FFF2-40B4-BE49-F238E27FC236}">
                        <a16:creationId xmlns:a16="http://schemas.microsoft.com/office/drawing/2014/main" id="{36612ED3-E5A7-4240-9B28-4568B4066469}"/>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Oval 242">
                    <a:extLst>
                      <a:ext uri="{FF2B5EF4-FFF2-40B4-BE49-F238E27FC236}">
                        <a16:creationId xmlns:a16="http://schemas.microsoft.com/office/drawing/2014/main" id="{0C4A41FC-29DE-9442-8A58-0055EB1849F3}"/>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4" name="Group 223">
                <a:extLst>
                  <a:ext uri="{FF2B5EF4-FFF2-40B4-BE49-F238E27FC236}">
                    <a16:creationId xmlns:a16="http://schemas.microsoft.com/office/drawing/2014/main" id="{DD9C2379-4D34-2C4D-BF36-10F1CEE8970E}"/>
                  </a:ext>
                </a:extLst>
              </p:cNvPr>
              <p:cNvGrpSpPr/>
              <p:nvPr/>
            </p:nvGrpSpPr>
            <p:grpSpPr>
              <a:xfrm>
                <a:off x="1387475" y="1660524"/>
                <a:ext cx="609600" cy="384176"/>
                <a:chOff x="692150" y="1660524"/>
                <a:chExt cx="609600" cy="384176"/>
              </a:xfrm>
            </p:grpSpPr>
            <p:sp>
              <p:nvSpPr>
                <p:cNvPr id="232" name="Rectangle: Rounded Corners 338">
                  <a:extLst>
                    <a:ext uri="{FF2B5EF4-FFF2-40B4-BE49-F238E27FC236}">
                      <a16:creationId xmlns:a16="http://schemas.microsoft.com/office/drawing/2014/main" id="{B341ACD5-5CF9-8E42-AF3A-01A4EA0274FA}"/>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Trapezoid 232">
                  <a:extLst>
                    <a:ext uri="{FF2B5EF4-FFF2-40B4-BE49-F238E27FC236}">
                      <a16:creationId xmlns:a16="http://schemas.microsoft.com/office/drawing/2014/main" id="{E5D6BF29-BCBB-CE43-999E-5E6FAE4BEA7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34" name="Group 233">
                  <a:extLst>
                    <a:ext uri="{FF2B5EF4-FFF2-40B4-BE49-F238E27FC236}">
                      <a16:creationId xmlns:a16="http://schemas.microsoft.com/office/drawing/2014/main" id="{995D9BD7-62D5-C44B-9528-47EC242B5092}"/>
                    </a:ext>
                  </a:extLst>
                </p:cNvPr>
                <p:cNvGrpSpPr/>
                <p:nvPr/>
              </p:nvGrpSpPr>
              <p:grpSpPr>
                <a:xfrm>
                  <a:off x="745866" y="1887278"/>
                  <a:ext cx="502169" cy="117994"/>
                  <a:chOff x="737949" y="1892300"/>
                  <a:chExt cx="502169" cy="117994"/>
                </a:xfrm>
              </p:grpSpPr>
              <p:sp>
                <p:nvSpPr>
                  <p:cNvPr id="235" name="Oval 234">
                    <a:extLst>
                      <a:ext uri="{FF2B5EF4-FFF2-40B4-BE49-F238E27FC236}">
                        <a16:creationId xmlns:a16="http://schemas.microsoft.com/office/drawing/2014/main" id="{52B169A6-1547-4C47-8B8E-BF52685B1DD5}"/>
                      </a:ext>
                    </a:extLst>
                  </p:cNvPr>
                  <p:cNvSpPr/>
                  <p:nvPr/>
                </p:nvSpPr>
                <p:spPr>
                  <a:xfrm>
                    <a:off x="737949" y="1892300"/>
                    <a:ext cx="117994" cy="117994"/>
                  </a:xfrm>
                  <a:prstGeom prst="ellipse">
                    <a:avLst/>
                  </a:prstGeom>
                  <a:solidFill>
                    <a:srgbClr val="DA901E"/>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058ECB46-92B5-5342-A145-ED38155BAE11}"/>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0B3C646F-2557-3C44-ADEC-10531AA41C8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25" name="Group 224">
                <a:extLst>
                  <a:ext uri="{FF2B5EF4-FFF2-40B4-BE49-F238E27FC236}">
                    <a16:creationId xmlns:a16="http://schemas.microsoft.com/office/drawing/2014/main" id="{1312EE4D-1AC5-CF47-88A9-FACD0D80252E}"/>
                  </a:ext>
                </a:extLst>
              </p:cNvPr>
              <p:cNvGrpSpPr/>
              <p:nvPr/>
            </p:nvGrpSpPr>
            <p:grpSpPr>
              <a:xfrm>
                <a:off x="2082800" y="1660524"/>
                <a:ext cx="609600" cy="384176"/>
                <a:chOff x="692150" y="1660524"/>
                <a:chExt cx="609600" cy="384176"/>
              </a:xfrm>
            </p:grpSpPr>
            <p:sp>
              <p:nvSpPr>
                <p:cNvPr id="226" name="Rectangle: Rounded Corners 332">
                  <a:extLst>
                    <a:ext uri="{FF2B5EF4-FFF2-40B4-BE49-F238E27FC236}">
                      <a16:creationId xmlns:a16="http://schemas.microsoft.com/office/drawing/2014/main" id="{2D152FA4-7DF1-7C40-ACEC-5310092C6E14}"/>
                    </a:ext>
                  </a:extLst>
                </p:cNvPr>
                <p:cNvSpPr/>
                <p:nvPr/>
              </p:nvSpPr>
              <p:spPr>
                <a:xfrm>
                  <a:off x="692150" y="1847850"/>
                  <a:ext cx="609600" cy="196850"/>
                </a:xfrm>
                <a:prstGeom prst="roundRect">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7" name="Trapezoid 226">
                  <a:extLst>
                    <a:ext uri="{FF2B5EF4-FFF2-40B4-BE49-F238E27FC236}">
                      <a16:creationId xmlns:a16="http://schemas.microsoft.com/office/drawing/2014/main" id="{B0297B05-6F58-3941-9F9F-AF8931E4ABAB}"/>
                    </a:ext>
                  </a:extLst>
                </p:cNvPr>
                <p:cNvSpPr/>
                <p:nvPr/>
              </p:nvSpPr>
              <p:spPr>
                <a:xfrm>
                  <a:off x="706438" y="1660524"/>
                  <a:ext cx="581025" cy="136525"/>
                </a:xfrm>
                <a:prstGeom prst="trapezoid">
                  <a:avLst>
                    <a:gd name="adj" fmla="val 76256"/>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8" name="Group 227">
                  <a:extLst>
                    <a:ext uri="{FF2B5EF4-FFF2-40B4-BE49-F238E27FC236}">
                      <a16:creationId xmlns:a16="http://schemas.microsoft.com/office/drawing/2014/main" id="{E1A2F624-AA8F-FF4E-87D5-EB524B318738}"/>
                    </a:ext>
                  </a:extLst>
                </p:cNvPr>
                <p:cNvGrpSpPr/>
                <p:nvPr/>
              </p:nvGrpSpPr>
              <p:grpSpPr>
                <a:xfrm>
                  <a:off x="745866" y="1887278"/>
                  <a:ext cx="502169" cy="117994"/>
                  <a:chOff x="737949" y="1892300"/>
                  <a:chExt cx="502169" cy="117994"/>
                </a:xfrm>
              </p:grpSpPr>
              <p:sp>
                <p:nvSpPr>
                  <p:cNvPr id="229" name="Oval 228">
                    <a:extLst>
                      <a:ext uri="{FF2B5EF4-FFF2-40B4-BE49-F238E27FC236}">
                        <a16:creationId xmlns:a16="http://schemas.microsoft.com/office/drawing/2014/main" id="{73D22797-357B-2346-A025-79CA56466856}"/>
                      </a:ext>
                    </a:extLst>
                  </p:cNvPr>
                  <p:cNvSpPr/>
                  <p:nvPr/>
                </p:nvSpPr>
                <p:spPr>
                  <a:xfrm>
                    <a:off x="737949"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568FA3DE-B1C1-684B-B293-D4AD31D4A3C6}"/>
                      </a:ext>
                    </a:extLst>
                  </p:cNvPr>
                  <p:cNvSpPr/>
                  <p:nvPr/>
                </p:nvSpPr>
                <p:spPr>
                  <a:xfrm>
                    <a:off x="930037"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1" name="Oval 230">
                    <a:extLst>
                      <a:ext uri="{FF2B5EF4-FFF2-40B4-BE49-F238E27FC236}">
                        <a16:creationId xmlns:a16="http://schemas.microsoft.com/office/drawing/2014/main" id="{9100BCEA-99CD-F140-861B-AC2936319F7E}"/>
                      </a:ext>
                    </a:extLst>
                  </p:cNvPr>
                  <p:cNvSpPr/>
                  <p:nvPr/>
                </p:nvSpPr>
                <p:spPr>
                  <a:xfrm>
                    <a:off x="1122124" y="1892300"/>
                    <a:ext cx="117994" cy="117994"/>
                  </a:xfrm>
                  <a:prstGeom prst="ellipse">
                    <a:avLst/>
                  </a:prstGeom>
                  <a:solidFill>
                    <a:srgbClr val="89C402"/>
                  </a:solidFill>
                  <a:ln w="1905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grpSp>
          <p:nvGrpSpPr>
            <p:cNvPr id="244" name="Group 243">
              <a:extLst>
                <a:ext uri="{FF2B5EF4-FFF2-40B4-BE49-F238E27FC236}">
                  <a16:creationId xmlns:a16="http://schemas.microsoft.com/office/drawing/2014/main" id="{312FC4A6-17F6-8B4C-AF4B-3F363EDBC60F}"/>
                </a:ext>
              </a:extLst>
            </p:cNvPr>
            <p:cNvGrpSpPr/>
            <p:nvPr/>
          </p:nvGrpSpPr>
          <p:grpSpPr>
            <a:xfrm>
              <a:off x="3190464" y="5406163"/>
              <a:ext cx="525427" cy="436893"/>
              <a:chOff x="5365877" y="4483047"/>
              <a:chExt cx="525427" cy="436893"/>
            </a:xfrm>
          </p:grpSpPr>
          <p:sp>
            <p:nvSpPr>
              <p:cNvPr id="245" name="Rectangle 244">
                <a:extLst>
                  <a:ext uri="{FF2B5EF4-FFF2-40B4-BE49-F238E27FC236}">
                    <a16:creationId xmlns:a16="http://schemas.microsoft.com/office/drawing/2014/main" id="{40978966-2155-114F-845B-65039F81E6E9}"/>
                  </a:ext>
                </a:extLst>
              </p:cNvPr>
              <p:cNvSpPr/>
              <p:nvPr/>
            </p:nvSpPr>
            <p:spPr>
              <a:xfrm>
                <a:off x="5414427" y="4520474"/>
                <a:ext cx="428326" cy="362038"/>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46" name="Group 245">
                <a:extLst>
                  <a:ext uri="{FF2B5EF4-FFF2-40B4-BE49-F238E27FC236}">
                    <a16:creationId xmlns:a16="http://schemas.microsoft.com/office/drawing/2014/main" id="{2995185A-2066-E94A-982A-7661190FB337}"/>
                  </a:ext>
                </a:extLst>
              </p:cNvPr>
              <p:cNvGrpSpPr/>
              <p:nvPr/>
            </p:nvGrpSpPr>
            <p:grpSpPr>
              <a:xfrm>
                <a:off x="5365877" y="4483047"/>
                <a:ext cx="525427" cy="436893"/>
                <a:chOff x="1801603" y="944063"/>
                <a:chExt cx="1288426" cy="1071326"/>
              </a:xfrm>
              <a:solidFill>
                <a:srgbClr val="3955A3"/>
              </a:solidFill>
            </p:grpSpPr>
            <p:sp>
              <p:nvSpPr>
                <p:cNvPr id="250" name="Freeform: Shape 244">
                  <a:extLst>
                    <a:ext uri="{FF2B5EF4-FFF2-40B4-BE49-F238E27FC236}">
                      <a16:creationId xmlns:a16="http://schemas.microsoft.com/office/drawing/2014/main" id="{5C7F4DC3-BD1B-3E43-8256-8B6BE8DF248E}"/>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Freeform: Shape 323">
                  <a:extLst>
                    <a:ext uri="{FF2B5EF4-FFF2-40B4-BE49-F238E27FC236}">
                      <a16:creationId xmlns:a16="http://schemas.microsoft.com/office/drawing/2014/main" id="{BB3E5830-9D53-4A41-B496-387B08D1AF3B}"/>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7" name="Group 246">
                <a:extLst>
                  <a:ext uri="{FF2B5EF4-FFF2-40B4-BE49-F238E27FC236}">
                    <a16:creationId xmlns:a16="http://schemas.microsoft.com/office/drawing/2014/main" id="{2AAC095B-3E4F-964D-8179-EE21C4027750}"/>
                  </a:ext>
                </a:extLst>
              </p:cNvPr>
              <p:cNvGrpSpPr/>
              <p:nvPr/>
            </p:nvGrpSpPr>
            <p:grpSpPr>
              <a:xfrm>
                <a:off x="5559038" y="4648730"/>
                <a:ext cx="139104" cy="139104"/>
                <a:chOff x="3928879" y="3037760"/>
                <a:chExt cx="201168" cy="201168"/>
              </a:xfrm>
            </p:grpSpPr>
            <p:sp>
              <p:nvSpPr>
                <p:cNvPr id="248" name="Oval 247">
                  <a:extLst>
                    <a:ext uri="{FF2B5EF4-FFF2-40B4-BE49-F238E27FC236}">
                      <a16:creationId xmlns:a16="http://schemas.microsoft.com/office/drawing/2014/main" id="{5D0CE72E-0384-BA4F-913C-C292DA9D25E6}"/>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Oval 248">
                  <a:extLst>
                    <a:ext uri="{FF2B5EF4-FFF2-40B4-BE49-F238E27FC236}">
                      <a16:creationId xmlns:a16="http://schemas.microsoft.com/office/drawing/2014/main" id="{03A79C44-2EFB-384D-9803-66D98AFF56ED}"/>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252" name="Group 251">
              <a:extLst>
                <a:ext uri="{FF2B5EF4-FFF2-40B4-BE49-F238E27FC236}">
                  <a16:creationId xmlns:a16="http://schemas.microsoft.com/office/drawing/2014/main" id="{033862B3-984B-C94B-937A-4E2B6B634F5C}"/>
                </a:ext>
              </a:extLst>
            </p:cNvPr>
            <p:cNvGrpSpPr/>
            <p:nvPr/>
          </p:nvGrpSpPr>
          <p:grpSpPr>
            <a:xfrm>
              <a:off x="1636523" y="5115360"/>
              <a:ext cx="303500" cy="303500"/>
              <a:chOff x="5120176" y="1789043"/>
              <a:chExt cx="438912" cy="438912"/>
            </a:xfrm>
          </p:grpSpPr>
          <p:sp>
            <p:nvSpPr>
              <p:cNvPr id="253" name="Rectangle 252">
                <a:extLst>
                  <a:ext uri="{FF2B5EF4-FFF2-40B4-BE49-F238E27FC236}">
                    <a16:creationId xmlns:a16="http://schemas.microsoft.com/office/drawing/2014/main" id="{5368CADD-626D-C841-8E0F-E1FB7B7E6BF4}"/>
                  </a:ext>
                </a:extLst>
              </p:cNvPr>
              <p:cNvSpPr/>
              <p:nvPr/>
            </p:nvSpPr>
            <p:spPr>
              <a:xfrm>
                <a:off x="5120176" y="1789043"/>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4" name="Graphic 4">
                <a:extLst>
                  <a:ext uri="{FF2B5EF4-FFF2-40B4-BE49-F238E27FC236}">
                    <a16:creationId xmlns:a16="http://schemas.microsoft.com/office/drawing/2014/main" id="{4DED638A-A9DF-C244-BAD2-A15167FC5BA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156752" y="1825619"/>
                <a:ext cx="365760" cy="365760"/>
              </a:xfrm>
              <a:prstGeom prst="rect">
                <a:avLst/>
              </a:prstGeom>
            </p:spPr>
          </p:pic>
        </p:grpSp>
        <p:grpSp>
          <p:nvGrpSpPr>
            <p:cNvPr id="255" name="Group 254">
              <a:extLst>
                <a:ext uri="{FF2B5EF4-FFF2-40B4-BE49-F238E27FC236}">
                  <a16:creationId xmlns:a16="http://schemas.microsoft.com/office/drawing/2014/main" id="{777EEB56-90B5-6A45-98AA-07D7B587F923}"/>
                </a:ext>
              </a:extLst>
            </p:cNvPr>
            <p:cNvGrpSpPr/>
            <p:nvPr/>
          </p:nvGrpSpPr>
          <p:grpSpPr>
            <a:xfrm>
              <a:off x="4575237" y="5420347"/>
              <a:ext cx="525427" cy="436893"/>
              <a:chOff x="4200169" y="4290185"/>
              <a:chExt cx="759856" cy="631821"/>
            </a:xfrm>
          </p:grpSpPr>
          <p:grpSp>
            <p:nvGrpSpPr>
              <p:cNvPr id="256" name="Group 255">
                <a:extLst>
                  <a:ext uri="{FF2B5EF4-FFF2-40B4-BE49-F238E27FC236}">
                    <a16:creationId xmlns:a16="http://schemas.microsoft.com/office/drawing/2014/main" id="{BD2E4947-5819-6049-8537-14B292F159A7}"/>
                  </a:ext>
                </a:extLst>
              </p:cNvPr>
              <p:cNvGrpSpPr/>
              <p:nvPr/>
            </p:nvGrpSpPr>
            <p:grpSpPr>
              <a:xfrm>
                <a:off x="4200169" y="4290185"/>
                <a:ext cx="759856" cy="631821"/>
                <a:chOff x="1801603" y="944063"/>
                <a:chExt cx="1288426" cy="1071326"/>
              </a:xfrm>
              <a:solidFill>
                <a:srgbClr val="006DD6"/>
              </a:solidFill>
            </p:grpSpPr>
            <p:sp>
              <p:nvSpPr>
                <p:cNvPr id="260" name="Freeform: Shape 234">
                  <a:extLst>
                    <a:ext uri="{FF2B5EF4-FFF2-40B4-BE49-F238E27FC236}">
                      <a16:creationId xmlns:a16="http://schemas.microsoft.com/office/drawing/2014/main" id="{1F703C26-16F6-2F4E-9074-2CDA23548F84}"/>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Freeform: Shape 235">
                  <a:extLst>
                    <a:ext uri="{FF2B5EF4-FFF2-40B4-BE49-F238E27FC236}">
                      <a16:creationId xmlns:a16="http://schemas.microsoft.com/office/drawing/2014/main" id="{0817573C-BFBC-4F4A-B6F3-D8E8E925CF54}"/>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solidFill>
                  <a:srgbClr val="004D8A"/>
                </a:solid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57" name="Group 256">
                <a:extLst>
                  <a:ext uri="{FF2B5EF4-FFF2-40B4-BE49-F238E27FC236}">
                    <a16:creationId xmlns:a16="http://schemas.microsoft.com/office/drawing/2014/main" id="{7D640EEB-AB4C-734E-8FE5-0947F03FDDFA}"/>
                  </a:ext>
                </a:extLst>
              </p:cNvPr>
              <p:cNvGrpSpPr/>
              <p:nvPr/>
            </p:nvGrpSpPr>
            <p:grpSpPr>
              <a:xfrm>
                <a:off x="4479513" y="4529791"/>
                <a:ext cx="201168" cy="201168"/>
                <a:chOff x="3928879" y="3037760"/>
                <a:chExt cx="201168" cy="201168"/>
              </a:xfrm>
            </p:grpSpPr>
            <p:sp>
              <p:nvSpPr>
                <p:cNvPr id="258" name="Oval 257">
                  <a:extLst>
                    <a:ext uri="{FF2B5EF4-FFF2-40B4-BE49-F238E27FC236}">
                      <a16:creationId xmlns:a16="http://schemas.microsoft.com/office/drawing/2014/main" id="{5E8491CE-7366-7045-BE1B-DF8A03FE8D0F}"/>
                    </a:ext>
                  </a:extLst>
                </p:cNvPr>
                <p:cNvSpPr/>
                <p:nvPr/>
              </p:nvSpPr>
              <p:spPr>
                <a:xfrm>
                  <a:off x="3928879" y="3037760"/>
                  <a:ext cx="201168" cy="201168"/>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Oval 258">
                  <a:extLst>
                    <a:ext uri="{FF2B5EF4-FFF2-40B4-BE49-F238E27FC236}">
                      <a16:creationId xmlns:a16="http://schemas.microsoft.com/office/drawing/2014/main" id="{BB792921-C7F0-A04D-A33A-221D87D58CAC}"/>
                    </a:ext>
                  </a:extLst>
                </p:cNvPr>
                <p:cNvSpPr/>
                <p:nvPr/>
              </p:nvSpPr>
              <p:spPr>
                <a:xfrm>
                  <a:off x="3960883" y="3069764"/>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262" name="Picture 261" descr="A picture containing vector graphics&#10;&#10;Description generated with high confidence">
              <a:extLst>
                <a:ext uri="{FF2B5EF4-FFF2-40B4-BE49-F238E27FC236}">
                  <a16:creationId xmlns:a16="http://schemas.microsoft.com/office/drawing/2014/main" id="{2F864BA9-DADE-1649-976F-F311EB99C15D}"/>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805761" y="5113904"/>
              <a:ext cx="1027211" cy="1027211"/>
            </a:xfrm>
            <a:prstGeom prst="rect">
              <a:avLst/>
            </a:prstGeom>
          </p:spPr>
        </p:pic>
        <p:sp>
          <p:nvSpPr>
            <p:cNvPr id="263" name="Rectangle 262">
              <a:extLst>
                <a:ext uri="{FF2B5EF4-FFF2-40B4-BE49-F238E27FC236}">
                  <a16:creationId xmlns:a16="http://schemas.microsoft.com/office/drawing/2014/main" id="{862952D4-0529-494F-8E0B-02B1297D273C}"/>
                </a:ext>
              </a:extLst>
            </p:cNvPr>
            <p:cNvSpPr/>
            <p:nvPr/>
          </p:nvSpPr>
          <p:spPr>
            <a:xfrm>
              <a:off x="6194094" y="5238782"/>
              <a:ext cx="256868" cy="25028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4" name="Group 263">
              <a:extLst>
                <a:ext uri="{FF2B5EF4-FFF2-40B4-BE49-F238E27FC236}">
                  <a16:creationId xmlns:a16="http://schemas.microsoft.com/office/drawing/2014/main" id="{A3798378-76C3-7F42-87B6-89EEB60F8887}"/>
                </a:ext>
              </a:extLst>
            </p:cNvPr>
            <p:cNvGrpSpPr/>
            <p:nvPr/>
          </p:nvGrpSpPr>
          <p:grpSpPr>
            <a:xfrm>
              <a:off x="6218376" y="5293669"/>
              <a:ext cx="184418" cy="184418"/>
              <a:chOff x="8867775" y="3181350"/>
              <a:chExt cx="266700" cy="266700"/>
            </a:xfrm>
          </p:grpSpPr>
          <p:sp>
            <p:nvSpPr>
              <p:cNvPr id="265" name="Oval 264">
                <a:extLst>
                  <a:ext uri="{FF2B5EF4-FFF2-40B4-BE49-F238E27FC236}">
                    <a16:creationId xmlns:a16="http://schemas.microsoft.com/office/drawing/2014/main" id="{24E6A3A7-6453-DC4D-B940-6248AC57DC25}"/>
                  </a:ext>
                </a:extLst>
              </p:cNvPr>
              <p:cNvSpPr/>
              <p:nvPr/>
            </p:nvSpPr>
            <p:spPr>
              <a:xfrm>
                <a:off x="8932545" y="3246120"/>
                <a:ext cx="137160" cy="137160"/>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Rectangle: Rounded Corners 229">
                <a:extLst>
                  <a:ext uri="{FF2B5EF4-FFF2-40B4-BE49-F238E27FC236}">
                    <a16:creationId xmlns:a16="http://schemas.microsoft.com/office/drawing/2014/main" id="{B1DEBED6-161E-8140-82CE-1C8EACD37819}"/>
                  </a:ext>
                </a:extLst>
              </p:cNvPr>
              <p:cNvSpPr/>
              <p:nvPr/>
            </p:nvSpPr>
            <p:spPr>
              <a:xfrm>
                <a:off x="8867775" y="3181350"/>
                <a:ext cx="266700" cy="266700"/>
              </a:xfrm>
              <a:prstGeom prst="roundRect">
                <a:avLst/>
              </a:prstGeom>
              <a:noFill/>
              <a:ln w="57150">
                <a:solidFill>
                  <a:srgbClr val="004D8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267" name="Picture 266">
              <a:extLst>
                <a:ext uri="{FF2B5EF4-FFF2-40B4-BE49-F238E27FC236}">
                  <a16:creationId xmlns:a16="http://schemas.microsoft.com/office/drawing/2014/main" id="{F11DDAF9-860F-DF40-BCC7-F6222E378D4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01657" y="5516818"/>
              <a:ext cx="277676" cy="221382"/>
            </a:xfrm>
            <a:prstGeom prst="rect">
              <a:avLst/>
            </a:prstGeom>
          </p:spPr>
        </p:pic>
        <p:cxnSp>
          <p:nvCxnSpPr>
            <p:cNvPr id="268" name="Straight Arrow Connector 267">
              <a:extLst>
                <a:ext uri="{FF2B5EF4-FFF2-40B4-BE49-F238E27FC236}">
                  <a16:creationId xmlns:a16="http://schemas.microsoft.com/office/drawing/2014/main" id="{BAEC1D71-08DC-E940-9A3D-08C3B57D6935}"/>
                </a:ext>
              </a:extLst>
            </p:cNvPr>
            <p:cNvCxnSpPr>
              <a:cxnSpLocks/>
            </p:cNvCxnSpPr>
            <p:nvPr/>
          </p:nvCxnSpPr>
          <p:spPr>
            <a:xfrm>
              <a:off x="6858288" y="5627510"/>
              <a:ext cx="455356" cy="0"/>
            </a:xfrm>
            <a:prstGeom prst="straightConnector1">
              <a:avLst/>
            </a:prstGeom>
            <a:ln w="19050">
              <a:solidFill>
                <a:srgbClr val="A8A9AD"/>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pic>
          <p:nvPicPr>
            <p:cNvPr id="269" name="Picture 268">
              <a:extLst>
                <a:ext uri="{FF2B5EF4-FFF2-40B4-BE49-F238E27FC236}">
                  <a16:creationId xmlns:a16="http://schemas.microsoft.com/office/drawing/2014/main" id="{B8B20E53-4DD8-634E-857D-F42180D1BDA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7642151" y="5398314"/>
              <a:ext cx="459764" cy="458391"/>
            </a:xfrm>
            <a:prstGeom prst="rect">
              <a:avLst/>
            </a:prstGeom>
          </p:spPr>
        </p:pic>
        <p:cxnSp>
          <p:nvCxnSpPr>
            <p:cNvPr id="270" name="Straight Arrow Connector 269">
              <a:extLst>
                <a:ext uri="{FF2B5EF4-FFF2-40B4-BE49-F238E27FC236}">
                  <a16:creationId xmlns:a16="http://schemas.microsoft.com/office/drawing/2014/main" id="{17C152F7-586A-4745-A6C0-45DF30551571}"/>
                </a:ext>
              </a:extLst>
            </p:cNvPr>
            <p:cNvCxnSpPr>
              <a:cxnSpLocks/>
            </p:cNvCxnSpPr>
            <p:nvPr/>
          </p:nvCxnSpPr>
          <p:spPr>
            <a:xfrm>
              <a:off x="8151729" y="5628606"/>
              <a:ext cx="455356" cy="0"/>
            </a:xfrm>
            <a:prstGeom prst="straightConnector1">
              <a:avLst/>
            </a:prstGeom>
            <a:ln w="19050">
              <a:solidFill>
                <a:srgbClr val="A8A9AD"/>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71" name="Freeform: Shape 226">
              <a:extLst>
                <a:ext uri="{FF2B5EF4-FFF2-40B4-BE49-F238E27FC236}">
                  <a16:creationId xmlns:a16="http://schemas.microsoft.com/office/drawing/2014/main" id="{AF33BCBB-B103-974C-9C50-CB39A1C1240D}"/>
                </a:ext>
              </a:extLst>
            </p:cNvPr>
            <p:cNvSpPr/>
            <p:nvPr/>
          </p:nvSpPr>
          <p:spPr>
            <a:xfrm>
              <a:off x="8971562" y="5449425"/>
              <a:ext cx="463527" cy="396105"/>
            </a:xfrm>
            <a:custGeom>
              <a:avLst/>
              <a:gdLst/>
              <a:ahLst/>
              <a:cxnLst/>
              <a:rect l="0" t="0" r="0" b="0"/>
              <a:pathLst>
                <a:path w="2011224" h="1718682">
                  <a:moveTo>
                    <a:pt x="854405" y="1146947"/>
                  </a:moveTo>
                  <a:lnTo>
                    <a:pt x="528952" y="1146947"/>
                  </a:lnTo>
                  <a:lnTo>
                    <a:pt x="528952" y="1146947"/>
                  </a:lnTo>
                  <a:cubicBezTo>
                    <a:pt x="368054" y="1146947"/>
                    <a:pt x="236410" y="1015303"/>
                    <a:pt x="236410" y="850748"/>
                  </a:cubicBezTo>
                  <a:cubicBezTo>
                    <a:pt x="236410" y="686193"/>
                    <a:pt x="360741" y="554549"/>
                    <a:pt x="528952" y="554549"/>
                  </a:cubicBezTo>
                  <a:cubicBezTo>
                    <a:pt x="558206" y="554549"/>
                    <a:pt x="591117" y="561863"/>
                    <a:pt x="627685" y="565520"/>
                  </a:cubicBezTo>
                  <a:lnTo>
                    <a:pt x="689850" y="583804"/>
                  </a:lnTo>
                  <a:lnTo>
                    <a:pt x="708134" y="521639"/>
                  </a:lnTo>
                  <a:cubicBezTo>
                    <a:pt x="766642" y="331486"/>
                    <a:pt x="949481" y="214470"/>
                    <a:pt x="1157917" y="214470"/>
                  </a:cubicBezTo>
                  <a:cubicBezTo>
                    <a:pt x="1410234" y="214470"/>
                    <a:pt x="1604043" y="408279"/>
                    <a:pt x="1604043" y="660596"/>
                  </a:cubicBezTo>
                  <a:cubicBezTo>
                    <a:pt x="1604043" y="700820"/>
                    <a:pt x="1596730" y="741045"/>
                    <a:pt x="1585759" y="781269"/>
                  </a:cubicBezTo>
                  <a:lnTo>
                    <a:pt x="1560162" y="872689"/>
                  </a:lnTo>
                  <a:lnTo>
                    <a:pt x="1658895" y="861718"/>
                  </a:lnTo>
                  <a:cubicBezTo>
                    <a:pt x="1666208" y="861718"/>
                    <a:pt x="1669865" y="861718"/>
                    <a:pt x="1677179" y="861718"/>
                  </a:cubicBezTo>
                  <a:cubicBezTo>
                    <a:pt x="1750314" y="861718"/>
                    <a:pt x="1808822" y="923883"/>
                    <a:pt x="1808822" y="993362"/>
                  </a:cubicBezTo>
                  <a:cubicBezTo>
                    <a:pt x="1808822" y="1062841"/>
                    <a:pt x="1757628" y="1114036"/>
                    <a:pt x="1695462" y="1125006"/>
                  </a:cubicBezTo>
                  <a:cubicBezTo>
                    <a:pt x="1695462" y="1125006"/>
                    <a:pt x="1380980" y="1125006"/>
                    <a:pt x="1370010" y="1125006"/>
                  </a:cubicBezTo>
                  <a:cubicBezTo>
                    <a:pt x="1359039" y="1033587"/>
                    <a:pt x="1311501" y="953138"/>
                    <a:pt x="1249336" y="890973"/>
                  </a:cubicBezTo>
                  <a:cubicBezTo>
                    <a:pt x="1168887" y="810524"/>
                    <a:pt x="1059184" y="762986"/>
                    <a:pt x="945824" y="762986"/>
                  </a:cubicBezTo>
                  <a:cubicBezTo>
                    <a:pt x="865375" y="762986"/>
                    <a:pt x="784926" y="784926"/>
                    <a:pt x="722761" y="825151"/>
                  </a:cubicBezTo>
                  <a:lnTo>
                    <a:pt x="792240" y="934854"/>
                  </a:lnTo>
                  <a:cubicBezTo>
                    <a:pt x="843435" y="905600"/>
                    <a:pt x="894629" y="894629"/>
                    <a:pt x="953138" y="894629"/>
                  </a:cubicBezTo>
                  <a:cubicBezTo>
                    <a:pt x="1033587" y="894629"/>
                    <a:pt x="1114036" y="923883"/>
                    <a:pt x="1165230" y="986049"/>
                  </a:cubicBezTo>
                  <a:cubicBezTo>
                    <a:pt x="1223739" y="1044557"/>
                    <a:pt x="1256650" y="1117692"/>
                    <a:pt x="1256650" y="1198141"/>
                  </a:cubicBezTo>
                  <a:cubicBezTo>
                    <a:pt x="1256650" y="1278590"/>
                    <a:pt x="1227396" y="1359039"/>
                    <a:pt x="1165230" y="1410234"/>
                  </a:cubicBezTo>
                  <a:cubicBezTo>
                    <a:pt x="1106722" y="1472399"/>
                    <a:pt x="1033587" y="1501654"/>
                    <a:pt x="953138" y="1501654"/>
                  </a:cubicBezTo>
                  <a:cubicBezTo>
                    <a:pt x="894629" y="1501654"/>
                    <a:pt x="839778" y="1483370"/>
                    <a:pt x="792240" y="1450459"/>
                  </a:cubicBezTo>
                  <a:lnTo>
                    <a:pt x="722761" y="1560162"/>
                  </a:lnTo>
                  <a:cubicBezTo>
                    <a:pt x="792240" y="1600386"/>
                    <a:pt x="872689" y="1629641"/>
                    <a:pt x="945824" y="1629641"/>
                  </a:cubicBezTo>
                  <a:cubicBezTo>
                    <a:pt x="1059184" y="1629641"/>
                    <a:pt x="1168887" y="1589416"/>
                    <a:pt x="1249336" y="1505310"/>
                  </a:cubicBezTo>
                  <a:cubicBezTo>
                    <a:pt x="1318815" y="1435832"/>
                    <a:pt x="1359039" y="1344412"/>
                    <a:pt x="1370010" y="1249336"/>
                  </a:cubicBezTo>
                  <a:cubicBezTo>
                    <a:pt x="1388293" y="1249336"/>
                    <a:pt x="1702776" y="1249336"/>
                    <a:pt x="1702776" y="1249336"/>
                  </a:cubicBezTo>
                  <a:lnTo>
                    <a:pt x="1710090" y="1249336"/>
                  </a:lnTo>
                  <a:cubicBezTo>
                    <a:pt x="1841733" y="1238366"/>
                    <a:pt x="1940466" y="1125006"/>
                    <a:pt x="1940466" y="986049"/>
                  </a:cubicBezTo>
                  <a:cubicBezTo>
                    <a:pt x="1940466" y="876345"/>
                    <a:pt x="1838077" y="773956"/>
                    <a:pt x="1717403" y="752015"/>
                  </a:cubicBezTo>
                  <a:cubicBezTo>
                    <a:pt x="1724717" y="730075"/>
                    <a:pt x="1724717" y="719104"/>
                    <a:pt x="1724717" y="682536"/>
                  </a:cubicBezTo>
                  <a:cubicBezTo>
                    <a:pt x="1724717" y="360741"/>
                    <a:pt x="1497997" y="104767"/>
                    <a:pt x="1135976" y="104767"/>
                  </a:cubicBezTo>
                  <a:lnTo>
                    <a:pt x="1135976" y="104767"/>
                  </a:lnTo>
                  <a:cubicBezTo>
                    <a:pt x="905600" y="104767"/>
                    <a:pt x="700820" y="236410"/>
                    <a:pt x="616715" y="448503"/>
                  </a:cubicBezTo>
                  <a:cubicBezTo>
                    <a:pt x="587460" y="448503"/>
                    <a:pt x="565520" y="437533"/>
                    <a:pt x="532609" y="437533"/>
                  </a:cubicBezTo>
                  <a:cubicBezTo>
                    <a:pt x="294919" y="433876"/>
                    <a:pt x="104767" y="616715"/>
                    <a:pt x="104767" y="850748"/>
                  </a:cubicBezTo>
                  <a:cubicBezTo>
                    <a:pt x="104767" y="1081125"/>
                    <a:pt x="294919" y="1263963"/>
                    <a:pt x="521639" y="1263963"/>
                  </a:cubicBezTo>
                  <a:lnTo>
                    <a:pt x="880002" y="1263963"/>
                  </a:lnTo>
                  <a:lnTo>
                    <a:pt x="854405" y="1146947"/>
                  </a:lnTo>
                  <a:close/>
                </a:path>
              </a:pathLst>
            </a:custGeom>
            <a:solidFill>
              <a:srgbClr val="004D8A"/>
            </a:solidFill>
            <a:ln w="36386"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Oval 271">
              <a:extLst>
                <a:ext uri="{FF2B5EF4-FFF2-40B4-BE49-F238E27FC236}">
                  <a16:creationId xmlns:a16="http://schemas.microsoft.com/office/drawing/2014/main" id="{8CD89469-0B4B-104E-A22E-CE1366D2B559}"/>
                </a:ext>
              </a:extLst>
            </p:cNvPr>
            <p:cNvSpPr/>
            <p:nvPr/>
          </p:nvSpPr>
          <p:spPr>
            <a:xfrm>
              <a:off x="9140956" y="5677286"/>
              <a:ext cx="94844" cy="94844"/>
            </a:xfrm>
            <a:prstGeom prst="ellipse">
              <a:avLst/>
            </a:prstGeom>
            <a:solidFill>
              <a:srgbClr val="DA9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TextBox 272">
              <a:extLst>
                <a:ext uri="{FF2B5EF4-FFF2-40B4-BE49-F238E27FC236}">
                  <a16:creationId xmlns:a16="http://schemas.microsoft.com/office/drawing/2014/main" id="{E109D701-793E-0F4B-B28B-4895040D2733}"/>
                </a:ext>
              </a:extLst>
            </p:cNvPr>
            <p:cNvSpPr txBox="1"/>
            <p:nvPr/>
          </p:nvSpPr>
          <p:spPr>
            <a:xfrm>
              <a:off x="342703" y="2807782"/>
              <a:ext cx="1995369"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Connected IoT devices producing data</a:t>
              </a:r>
            </a:p>
          </p:txBody>
        </p:sp>
        <p:sp>
          <p:nvSpPr>
            <p:cNvPr id="274" name="TextBox 273">
              <a:extLst>
                <a:ext uri="{FF2B5EF4-FFF2-40B4-BE49-F238E27FC236}">
                  <a16:creationId xmlns:a16="http://schemas.microsoft.com/office/drawing/2014/main" id="{44ED3CB2-8C6D-6349-A409-5E58D55F1944}"/>
                </a:ext>
              </a:extLst>
            </p:cNvPr>
            <p:cNvSpPr txBox="1"/>
            <p:nvPr/>
          </p:nvSpPr>
          <p:spPr>
            <a:xfrm>
              <a:off x="233797" y="5379370"/>
              <a:ext cx="1683029"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sent to </a:t>
              </a:r>
              <a:b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b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IoT Hub</a:t>
              </a:r>
            </a:p>
          </p:txBody>
        </p:sp>
        <p:sp>
          <p:nvSpPr>
            <p:cNvPr id="275" name="TextBox 274">
              <a:extLst>
                <a:ext uri="{FF2B5EF4-FFF2-40B4-BE49-F238E27FC236}">
                  <a16:creationId xmlns:a16="http://schemas.microsoft.com/office/drawing/2014/main" id="{96D05E68-50AA-824C-ABC3-FA337C84932E}"/>
                </a:ext>
              </a:extLst>
            </p:cNvPr>
            <p:cNvSpPr txBox="1"/>
            <p:nvPr/>
          </p:nvSpPr>
          <p:spPr>
            <a:xfrm>
              <a:off x="2677078" y="6206174"/>
              <a:ext cx="1561756"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with special condition routed to a function</a:t>
              </a:r>
            </a:p>
          </p:txBody>
        </p:sp>
        <p:sp>
          <p:nvSpPr>
            <p:cNvPr id="276" name="TextBox 275">
              <a:extLst>
                <a:ext uri="{FF2B5EF4-FFF2-40B4-BE49-F238E27FC236}">
                  <a16:creationId xmlns:a16="http://schemas.microsoft.com/office/drawing/2014/main" id="{A0DBEF6F-27A1-3F48-8857-F25128B8FF6D}"/>
                </a:ext>
              </a:extLst>
            </p:cNvPr>
            <p:cNvSpPr txBox="1"/>
            <p:nvPr/>
          </p:nvSpPr>
          <p:spPr>
            <a:xfrm>
              <a:off x="4167097" y="6206174"/>
              <a:ext cx="1600793" cy="461666"/>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a:t>
              </a:r>
              <a:b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b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processes message...</a:t>
              </a:r>
            </a:p>
          </p:txBody>
        </p:sp>
        <p:sp>
          <p:nvSpPr>
            <p:cNvPr id="277" name="TextBox 276">
              <a:extLst>
                <a:ext uri="{FF2B5EF4-FFF2-40B4-BE49-F238E27FC236}">
                  <a16:creationId xmlns:a16="http://schemas.microsoft.com/office/drawing/2014/main" id="{1BE1D028-A0B5-1946-94A2-DF042501D055}"/>
                </a:ext>
              </a:extLst>
            </p:cNvPr>
            <p:cNvSpPr txBox="1"/>
            <p:nvPr/>
          </p:nvSpPr>
          <p:spPr>
            <a:xfrm>
              <a:off x="7251557" y="6206174"/>
              <a:ext cx="123654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..which invokes Zendesk…</a:t>
              </a:r>
            </a:p>
          </p:txBody>
        </p:sp>
        <p:sp>
          <p:nvSpPr>
            <p:cNvPr id="278" name="TextBox 277">
              <a:extLst>
                <a:ext uri="{FF2B5EF4-FFF2-40B4-BE49-F238E27FC236}">
                  <a16:creationId xmlns:a16="http://schemas.microsoft.com/office/drawing/2014/main" id="{62A4A4B9-1BC1-D54D-8DEA-3898DB4289C0}"/>
                </a:ext>
              </a:extLst>
            </p:cNvPr>
            <p:cNvSpPr txBox="1"/>
            <p:nvPr/>
          </p:nvSpPr>
          <p:spPr>
            <a:xfrm>
              <a:off x="5639659" y="6206174"/>
              <a:ext cx="134237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calls Logic Apps</a:t>
              </a:r>
            </a:p>
          </p:txBody>
        </p:sp>
        <p:sp>
          <p:nvSpPr>
            <p:cNvPr id="279" name="TextBox 278">
              <a:extLst>
                <a:ext uri="{FF2B5EF4-FFF2-40B4-BE49-F238E27FC236}">
                  <a16:creationId xmlns:a16="http://schemas.microsoft.com/office/drawing/2014/main" id="{12F61792-8399-3142-A3CA-7E2299987A98}"/>
                </a:ext>
              </a:extLst>
            </p:cNvPr>
            <p:cNvSpPr txBox="1"/>
            <p:nvPr/>
          </p:nvSpPr>
          <p:spPr>
            <a:xfrm>
              <a:off x="8483644" y="6206174"/>
              <a:ext cx="1443208"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…to request device repair</a:t>
              </a:r>
            </a:p>
          </p:txBody>
        </p:sp>
        <p:sp>
          <p:nvSpPr>
            <p:cNvPr id="280" name="Isosceles Triangle 134">
              <a:extLst>
                <a:ext uri="{FF2B5EF4-FFF2-40B4-BE49-F238E27FC236}">
                  <a16:creationId xmlns:a16="http://schemas.microsoft.com/office/drawing/2014/main" id="{1C08FF0C-D6C8-BF42-913A-E53808CB8976}"/>
                </a:ext>
              </a:extLst>
            </p:cNvPr>
            <p:cNvSpPr/>
            <p:nvPr/>
          </p:nvSpPr>
          <p:spPr>
            <a:xfrm rot="5400000">
              <a:off x="5513317" y="5522100"/>
              <a:ext cx="284668" cy="209483"/>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26319966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Conversational bot processing</a:t>
            </a:r>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lvl="0" defTabSz="932688">
              <a:lnSpc>
                <a:spcPct val="100000"/>
              </a:lnSpc>
              <a:spcAft>
                <a:spcPts val="0"/>
              </a:spcAft>
              <a:buSzTx/>
              <a:defRPr/>
            </a:pPr>
            <a:r>
              <a:rPr lang="en-US" sz="1800">
                <a:solidFill>
                  <a:schemeClr val="tx1"/>
                </a:solidFill>
                <a:cs typeface="Segoe UI Light" panose="020B0502040204020203" pitchFamily="34" charset="0"/>
              </a:rPr>
              <a:t>Customer asks for available vacation accommodations on her smartphone. A serverless bot deciphers the request and returns vacation options. </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Hospitality</a:t>
            </a:r>
          </a:p>
        </p:txBody>
      </p:sp>
      <p:pic>
        <p:nvPicPr>
          <p:cNvPr id="124" name="Picture 123" descr="A picture containing window, indoor, sitting, floor&#10;&#10;Description generated with very high confidence">
            <a:extLst>
              <a:ext uri="{FF2B5EF4-FFF2-40B4-BE49-F238E27FC236}">
                <a16:creationId xmlns:a16="http://schemas.microsoft.com/office/drawing/2014/main" id="{B38C5241-0993-9146-86D9-84B52D8735D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81925" y="0"/>
            <a:ext cx="2266951" cy="6994525"/>
          </a:xfrm>
          <a:prstGeom prst="rect">
            <a:avLst/>
          </a:prstGeom>
        </p:spPr>
      </p:pic>
      <p:cxnSp>
        <p:nvCxnSpPr>
          <p:cNvPr id="125" name="Straight Arrow Connector 124">
            <a:extLst>
              <a:ext uri="{FF2B5EF4-FFF2-40B4-BE49-F238E27FC236}">
                <a16:creationId xmlns:a16="http://schemas.microsoft.com/office/drawing/2014/main" id="{BD4708FA-4E3E-D649-964F-2C83F9613AAE}"/>
              </a:ext>
            </a:extLst>
          </p:cNvPr>
          <p:cNvCxnSpPr>
            <a:cxnSpLocks/>
          </p:cNvCxnSpPr>
          <p:nvPr/>
        </p:nvCxnSpPr>
        <p:spPr>
          <a:xfrm>
            <a:off x="1881530" y="4200652"/>
            <a:ext cx="1570264" cy="0"/>
          </a:xfrm>
          <a:prstGeom prst="straightConnector1">
            <a:avLst/>
          </a:prstGeom>
          <a:ln w="317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25C87C6-10E7-1D4A-9702-5633A1EE29AC}"/>
              </a:ext>
            </a:extLst>
          </p:cNvPr>
          <p:cNvGrpSpPr/>
          <p:nvPr/>
        </p:nvGrpSpPr>
        <p:grpSpPr>
          <a:xfrm>
            <a:off x="843556" y="3534935"/>
            <a:ext cx="860368" cy="1414921"/>
            <a:chOff x="658361" y="3278278"/>
            <a:chExt cx="1121733" cy="1844749"/>
          </a:xfrm>
        </p:grpSpPr>
        <p:sp>
          <p:nvSpPr>
            <p:cNvPr id="126" name="Rectangle: Rounded Corners 1">
              <a:extLst>
                <a:ext uri="{FF2B5EF4-FFF2-40B4-BE49-F238E27FC236}">
                  <a16:creationId xmlns:a16="http://schemas.microsoft.com/office/drawing/2014/main" id="{176BD1BB-0C69-9F4F-974B-99ECBD24C217}"/>
                </a:ext>
              </a:extLst>
            </p:cNvPr>
            <p:cNvSpPr/>
            <p:nvPr/>
          </p:nvSpPr>
          <p:spPr>
            <a:xfrm>
              <a:off x="658361" y="3278278"/>
              <a:ext cx="1121733" cy="1844749"/>
            </a:xfrm>
            <a:prstGeom prst="roundRect">
              <a:avLst>
                <a:gd name="adj" fmla="val 9084"/>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7" name="Oval 126">
              <a:extLst>
                <a:ext uri="{FF2B5EF4-FFF2-40B4-BE49-F238E27FC236}">
                  <a16:creationId xmlns:a16="http://schemas.microsoft.com/office/drawing/2014/main" id="{0594309E-2ECF-4B43-BBF9-31EAA9933FB1}"/>
                </a:ext>
              </a:extLst>
            </p:cNvPr>
            <p:cNvSpPr/>
            <p:nvPr/>
          </p:nvSpPr>
          <p:spPr>
            <a:xfrm>
              <a:off x="1120949" y="4836988"/>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28" name="Straight Connector 127">
              <a:extLst>
                <a:ext uri="{FF2B5EF4-FFF2-40B4-BE49-F238E27FC236}">
                  <a16:creationId xmlns:a16="http://schemas.microsoft.com/office/drawing/2014/main" id="{8DF7959C-B09D-E043-B4D2-F5B35607910A}"/>
                </a:ext>
              </a:extLst>
            </p:cNvPr>
            <p:cNvCxnSpPr/>
            <p:nvPr/>
          </p:nvCxnSpPr>
          <p:spPr>
            <a:xfrm>
              <a:off x="1055430" y="3407079"/>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29" name="Rectangle 128">
            <a:extLst>
              <a:ext uri="{FF2B5EF4-FFF2-40B4-BE49-F238E27FC236}">
                <a16:creationId xmlns:a16="http://schemas.microsoft.com/office/drawing/2014/main" id="{AD3DF954-C9D7-684E-B150-157A64512C43}"/>
              </a:ext>
            </a:extLst>
          </p:cNvPr>
          <p:cNvSpPr/>
          <p:nvPr/>
        </p:nvSpPr>
        <p:spPr>
          <a:xfrm>
            <a:off x="728747" y="3724659"/>
            <a:ext cx="207335" cy="93034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0" name="Freeform: Shape 41">
            <a:extLst>
              <a:ext uri="{FF2B5EF4-FFF2-40B4-BE49-F238E27FC236}">
                <a16:creationId xmlns:a16="http://schemas.microsoft.com/office/drawing/2014/main" id="{6043C32F-6989-D44D-B099-03C0E8B163A3}"/>
              </a:ext>
            </a:extLst>
          </p:cNvPr>
          <p:cNvSpPr/>
          <p:nvPr/>
        </p:nvSpPr>
        <p:spPr>
          <a:xfrm>
            <a:off x="613933" y="3908548"/>
            <a:ext cx="306357" cy="553074"/>
          </a:xfrm>
          <a:custGeom>
            <a:avLst/>
            <a:gdLst>
              <a:gd name="connsiteX0" fmla="*/ 3133165 w 3133165"/>
              <a:gd name="connsiteY0" fmla="*/ 0 h 5656371"/>
              <a:gd name="connsiteX1" fmla="*/ 3133165 w 3133165"/>
              <a:gd name="connsiteY1" fmla="*/ 5656371 h 5656371"/>
              <a:gd name="connsiteX2" fmla="*/ 1384468 w 3133165"/>
              <a:gd name="connsiteY2" fmla="*/ 3948597 h 5656371"/>
              <a:gd name="connsiteX3" fmla="*/ 365319 w 3133165"/>
              <a:gd name="connsiteY3" fmla="*/ 3948597 h 5656371"/>
              <a:gd name="connsiteX4" fmla="*/ 0 w 3133165"/>
              <a:gd name="connsiteY4" fmla="*/ 3583278 h 5656371"/>
              <a:gd name="connsiteX5" fmla="*/ 0 w 3133165"/>
              <a:gd name="connsiteY5" fmla="*/ 2122046 h 5656371"/>
              <a:gd name="connsiteX6" fmla="*/ 365319 w 3133165"/>
              <a:gd name="connsiteY6" fmla="*/ 1756727 h 5656371"/>
              <a:gd name="connsiteX7" fmla="*/ 1334340 w 3133165"/>
              <a:gd name="connsiteY7" fmla="*/ 1756727 h 5656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3165" h="5656371">
                <a:moveTo>
                  <a:pt x="3133165" y="0"/>
                </a:moveTo>
                <a:lnTo>
                  <a:pt x="3133165" y="5656371"/>
                </a:lnTo>
                <a:lnTo>
                  <a:pt x="1384468" y="3948597"/>
                </a:lnTo>
                <a:lnTo>
                  <a:pt x="365319" y="3948597"/>
                </a:lnTo>
                <a:cubicBezTo>
                  <a:pt x="163559" y="3948597"/>
                  <a:pt x="0" y="3785038"/>
                  <a:pt x="0" y="3583278"/>
                </a:cubicBezTo>
                <a:lnTo>
                  <a:pt x="0" y="2122046"/>
                </a:lnTo>
                <a:cubicBezTo>
                  <a:pt x="0" y="1920286"/>
                  <a:pt x="163559" y="1756727"/>
                  <a:pt x="365319" y="1756727"/>
                </a:cubicBezTo>
                <a:lnTo>
                  <a:pt x="1334340" y="1756727"/>
                </a:lnTo>
                <a:close/>
              </a:path>
            </a:pathLst>
          </a:cu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31" name="Group 130">
            <a:extLst>
              <a:ext uri="{FF2B5EF4-FFF2-40B4-BE49-F238E27FC236}">
                <a16:creationId xmlns:a16="http://schemas.microsoft.com/office/drawing/2014/main" id="{0754CE03-4055-5F42-A614-10FEEE1418D8}"/>
              </a:ext>
            </a:extLst>
          </p:cNvPr>
          <p:cNvGrpSpPr/>
          <p:nvPr/>
        </p:nvGrpSpPr>
        <p:grpSpPr>
          <a:xfrm>
            <a:off x="8721696" y="3601739"/>
            <a:ext cx="785474" cy="1291754"/>
            <a:chOff x="3218645" y="2985976"/>
            <a:chExt cx="1121733" cy="1844749"/>
          </a:xfrm>
        </p:grpSpPr>
        <p:sp>
          <p:nvSpPr>
            <p:cNvPr id="132" name="Rectangle: Rounded Corners 73">
              <a:extLst>
                <a:ext uri="{FF2B5EF4-FFF2-40B4-BE49-F238E27FC236}">
                  <a16:creationId xmlns:a16="http://schemas.microsoft.com/office/drawing/2014/main" id="{25C34613-F525-314D-A8B5-3433E0602755}"/>
                </a:ext>
              </a:extLst>
            </p:cNvPr>
            <p:cNvSpPr/>
            <p:nvPr/>
          </p:nvSpPr>
          <p:spPr>
            <a:xfrm>
              <a:off x="3218645" y="2985976"/>
              <a:ext cx="1121733" cy="1844749"/>
            </a:xfrm>
            <a:prstGeom prst="roundRect">
              <a:avLst>
                <a:gd name="adj" fmla="val 9084"/>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3" name="Oval 132">
              <a:extLst>
                <a:ext uri="{FF2B5EF4-FFF2-40B4-BE49-F238E27FC236}">
                  <a16:creationId xmlns:a16="http://schemas.microsoft.com/office/drawing/2014/main" id="{9B203086-B7B2-D043-BA14-51D44C50D5CE}"/>
                </a:ext>
              </a:extLst>
            </p:cNvPr>
            <p:cNvSpPr/>
            <p:nvPr/>
          </p:nvSpPr>
          <p:spPr>
            <a:xfrm>
              <a:off x="3681233" y="4544686"/>
              <a:ext cx="196557" cy="196557"/>
            </a:xfrm>
            <a:prstGeom prst="ellipse">
              <a:avLst/>
            </a:prstGeom>
            <a:noFill/>
            <a:ln w="28575">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34" name="Straight Connector 133">
              <a:extLst>
                <a:ext uri="{FF2B5EF4-FFF2-40B4-BE49-F238E27FC236}">
                  <a16:creationId xmlns:a16="http://schemas.microsoft.com/office/drawing/2014/main" id="{3C08A322-B13D-3B46-9DD7-B21379325654}"/>
                </a:ext>
              </a:extLst>
            </p:cNvPr>
            <p:cNvCxnSpPr/>
            <p:nvPr/>
          </p:nvCxnSpPr>
          <p:spPr>
            <a:xfrm>
              <a:off x="3615714" y="3114777"/>
              <a:ext cx="327595"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35" name="TextBox 134">
            <a:extLst>
              <a:ext uri="{FF2B5EF4-FFF2-40B4-BE49-F238E27FC236}">
                <a16:creationId xmlns:a16="http://schemas.microsoft.com/office/drawing/2014/main" id="{52CF17C7-F57B-0F45-81CA-96D91E21FD6E}"/>
              </a:ext>
            </a:extLst>
          </p:cNvPr>
          <p:cNvSpPr txBox="1"/>
          <p:nvPr/>
        </p:nvSpPr>
        <p:spPr>
          <a:xfrm>
            <a:off x="400008" y="5284559"/>
            <a:ext cx="1774868"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User request through conversational interface</a:t>
            </a:r>
          </a:p>
        </p:txBody>
      </p:sp>
      <p:sp>
        <p:nvSpPr>
          <p:cNvPr id="136" name="TextBox 135">
            <a:extLst>
              <a:ext uri="{FF2B5EF4-FFF2-40B4-BE49-F238E27FC236}">
                <a16:creationId xmlns:a16="http://schemas.microsoft.com/office/drawing/2014/main" id="{E626216C-6394-F744-B61A-B9F9E60A7CA1}"/>
              </a:ext>
            </a:extLst>
          </p:cNvPr>
          <p:cNvSpPr txBox="1"/>
          <p:nvPr/>
        </p:nvSpPr>
        <p:spPr>
          <a:xfrm>
            <a:off x="3186216" y="5284559"/>
            <a:ext cx="2106313"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Bot running in a function deciphers request using language understanding</a:t>
            </a:r>
          </a:p>
        </p:txBody>
      </p:sp>
      <p:sp>
        <p:nvSpPr>
          <p:cNvPr id="137" name="TextBox 136">
            <a:extLst>
              <a:ext uri="{FF2B5EF4-FFF2-40B4-BE49-F238E27FC236}">
                <a16:creationId xmlns:a16="http://schemas.microsoft.com/office/drawing/2014/main" id="{0DD8768C-0EE8-3949-A3AB-BD78F3AE438A}"/>
              </a:ext>
            </a:extLst>
          </p:cNvPr>
          <p:cNvSpPr txBox="1"/>
          <p:nvPr/>
        </p:nvSpPr>
        <p:spPr>
          <a:xfrm>
            <a:off x="5831145" y="5284559"/>
            <a:ext cx="174105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Another function processes the request</a:t>
            </a:r>
          </a:p>
        </p:txBody>
      </p:sp>
      <p:sp>
        <p:nvSpPr>
          <p:cNvPr id="138" name="TextBox 137">
            <a:extLst>
              <a:ext uri="{FF2B5EF4-FFF2-40B4-BE49-F238E27FC236}">
                <a16:creationId xmlns:a16="http://schemas.microsoft.com/office/drawing/2014/main" id="{AA30D7DA-372B-F147-8E33-D8A08D014EC8}"/>
              </a:ext>
            </a:extLst>
          </p:cNvPr>
          <p:cNvSpPr txBox="1"/>
          <p:nvPr/>
        </p:nvSpPr>
        <p:spPr>
          <a:xfrm>
            <a:off x="8104821" y="5284559"/>
            <a:ext cx="204585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sends response to original requester</a:t>
            </a:r>
          </a:p>
        </p:txBody>
      </p:sp>
      <p:grpSp>
        <p:nvGrpSpPr>
          <p:cNvPr id="139" name="Group 138">
            <a:extLst>
              <a:ext uri="{FF2B5EF4-FFF2-40B4-BE49-F238E27FC236}">
                <a16:creationId xmlns:a16="http://schemas.microsoft.com/office/drawing/2014/main" id="{58D9A043-A9C1-3A49-AC46-B373C6AA33F6}"/>
              </a:ext>
            </a:extLst>
          </p:cNvPr>
          <p:cNvGrpSpPr/>
          <p:nvPr/>
        </p:nvGrpSpPr>
        <p:grpSpPr>
          <a:xfrm>
            <a:off x="1115863" y="3929517"/>
            <a:ext cx="440723" cy="523220"/>
            <a:chOff x="3530386" y="3167165"/>
            <a:chExt cx="440723" cy="523220"/>
          </a:xfrm>
        </p:grpSpPr>
        <p:sp>
          <p:nvSpPr>
            <p:cNvPr id="140" name="Oval 139">
              <a:extLst>
                <a:ext uri="{FF2B5EF4-FFF2-40B4-BE49-F238E27FC236}">
                  <a16:creationId xmlns:a16="http://schemas.microsoft.com/office/drawing/2014/main" id="{783292A8-0BA4-F646-B7FB-5EAF60E2ED9D}"/>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1" name="TextBox 140">
              <a:extLst>
                <a:ext uri="{FF2B5EF4-FFF2-40B4-BE49-F238E27FC236}">
                  <a16:creationId xmlns:a16="http://schemas.microsoft.com/office/drawing/2014/main" id="{839D0EA0-C60A-504E-BD2A-FBF171655FF1}"/>
                </a:ext>
              </a:extLst>
            </p:cNvPr>
            <p:cNvSpPr txBox="1"/>
            <p:nvPr/>
          </p:nvSpPr>
          <p:spPr>
            <a:xfrm>
              <a:off x="3586420" y="3167165"/>
              <a:ext cx="363491" cy="523220"/>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2F2F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42" name="Group 141">
            <a:extLst>
              <a:ext uri="{FF2B5EF4-FFF2-40B4-BE49-F238E27FC236}">
                <a16:creationId xmlns:a16="http://schemas.microsoft.com/office/drawing/2014/main" id="{9F05AF8A-29BA-144A-B7C7-E04BF0711869}"/>
              </a:ext>
            </a:extLst>
          </p:cNvPr>
          <p:cNvGrpSpPr/>
          <p:nvPr/>
        </p:nvGrpSpPr>
        <p:grpSpPr>
          <a:xfrm>
            <a:off x="2382889" y="3933872"/>
            <a:ext cx="440723" cy="523220"/>
            <a:chOff x="3530386" y="3167165"/>
            <a:chExt cx="440723" cy="523220"/>
          </a:xfrm>
        </p:grpSpPr>
        <p:sp>
          <p:nvSpPr>
            <p:cNvPr id="149" name="Oval 148">
              <a:extLst>
                <a:ext uri="{FF2B5EF4-FFF2-40B4-BE49-F238E27FC236}">
                  <a16:creationId xmlns:a16="http://schemas.microsoft.com/office/drawing/2014/main" id="{695B91FF-CA45-3340-860A-470630949AF0}"/>
                </a:ext>
              </a:extLst>
            </p:cNvPr>
            <p:cNvSpPr/>
            <p:nvPr/>
          </p:nvSpPr>
          <p:spPr>
            <a:xfrm>
              <a:off x="3530386" y="3208414"/>
              <a:ext cx="440723" cy="440723"/>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TextBox 149">
              <a:extLst>
                <a:ext uri="{FF2B5EF4-FFF2-40B4-BE49-F238E27FC236}">
                  <a16:creationId xmlns:a16="http://schemas.microsoft.com/office/drawing/2014/main" id="{8DD87BDA-DE76-6048-AC54-44833B60BA6D}"/>
                </a:ext>
              </a:extLst>
            </p:cNvPr>
            <p:cNvSpPr txBox="1"/>
            <p:nvPr/>
          </p:nvSpPr>
          <p:spPr>
            <a:xfrm>
              <a:off x="3586420" y="3167165"/>
              <a:ext cx="363491" cy="523220"/>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F2F2F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51" name="Group 150">
            <a:extLst>
              <a:ext uri="{FF2B5EF4-FFF2-40B4-BE49-F238E27FC236}">
                <a16:creationId xmlns:a16="http://schemas.microsoft.com/office/drawing/2014/main" id="{DB12D673-D518-1C45-B496-954BC30E8D19}"/>
              </a:ext>
            </a:extLst>
          </p:cNvPr>
          <p:cNvGrpSpPr/>
          <p:nvPr/>
        </p:nvGrpSpPr>
        <p:grpSpPr>
          <a:xfrm>
            <a:off x="5785454" y="3307825"/>
            <a:ext cx="1526645" cy="1505475"/>
            <a:chOff x="7953410" y="2505931"/>
            <a:chExt cx="1526645" cy="1505475"/>
          </a:xfrm>
        </p:grpSpPr>
        <p:sp>
          <p:nvSpPr>
            <p:cNvPr id="152" name="Rectangle: Rounded Corners 66">
              <a:extLst>
                <a:ext uri="{FF2B5EF4-FFF2-40B4-BE49-F238E27FC236}">
                  <a16:creationId xmlns:a16="http://schemas.microsoft.com/office/drawing/2014/main" id="{60605388-1880-954E-92CE-43D9E0054B54}"/>
                </a:ext>
              </a:extLst>
            </p:cNvPr>
            <p:cNvSpPr/>
            <p:nvPr/>
          </p:nvSpPr>
          <p:spPr>
            <a:xfrm>
              <a:off x="8254759" y="2786110"/>
              <a:ext cx="1225296" cy="1225296"/>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3" name="Group 152">
              <a:extLst>
                <a:ext uri="{FF2B5EF4-FFF2-40B4-BE49-F238E27FC236}">
                  <a16:creationId xmlns:a16="http://schemas.microsoft.com/office/drawing/2014/main" id="{2DF0701E-438B-5649-AAD2-BCAF153DF673}"/>
                </a:ext>
              </a:extLst>
            </p:cNvPr>
            <p:cNvGrpSpPr/>
            <p:nvPr/>
          </p:nvGrpSpPr>
          <p:grpSpPr>
            <a:xfrm>
              <a:off x="7953410" y="2505931"/>
              <a:ext cx="591862" cy="587828"/>
              <a:chOff x="10257340" y="1680054"/>
              <a:chExt cx="394878" cy="392187"/>
            </a:xfrm>
          </p:grpSpPr>
          <p:sp>
            <p:nvSpPr>
              <p:cNvPr id="163" name="Rectangle 162">
                <a:extLst>
                  <a:ext uri="{FF2B5EF4-FFF2-40B4-BE49-F238E27FC236}">
                    <a16:creationId xmlns:a16="http://schemas.microsoft.com/office/drawing/2014/main" id="{F37A436B-0A80-EE42-A90B-7E2A70F5D12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4" name="Picture 163" descr="Image result for azure functions logo png">
                <a:extLst>
                  <a:ext uri="{FF2B5EF4-FFF2-40B4-BE49-F238E27FC236}">
                    <a16:creationId xmlns:a16="http://schemas.microsoft.com/office/drawing/2014/main" id="{6E8B29ED-B7CB-4D4F-8802-DD2B85E4AA23}"/>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4" name="Group 153">
              <a:extLst>
                <a:ext uri="{FF2B5EF4-FFF2-40B4-BE49-F238E27FC236}">
                  <a16:creationId xmlns:a16="http://schemas.microsoft.com/office/drawing/2014/main" id="{C787422C-ABD8-C845-81E0-46037F192276}"/>
                </a:ext>
              </a:extLst>
            </p:cNvPr>
            <p:cNvGrpSpPr/>
            <p:nvPr/>
          </p:nvGrpSpPr>
          <p:grpSpPr>
            <a:xfrm>
              <a:off x="8647951" y="3174132"/>
              <a:ext cx="438912" cy="438912"/>
              <a:chOff x="6960232" y="1770578"/>
              <a:chExt cx="438912" cy="438912"/>
            </a:xfrm>
          </p:grpSpPr>
          <p:sp>
            <p:nvSpPr>
              <p:cNvPr id="161" name="Oval 160">
                <a:extLst>
                  <a:ext uri="{FF2B5EF4-FFF2-40B4-BE49-F238E27FC236}">
                    <a16:creationId xmlns:a16="http://schemas.microsoft.com/office/drawing/2014/main" id="{FB5AA417-E216-BF4C-9041-A5DE70A6782E}"/>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Freeform 85">
                <a:extLst>
                  <a:ext uri="{FF2B5EF4-FFF2-40B4-BE49-F238E27FC236}">
                    <a16:creationId xmlns:a16="http://schemas.microsoft.com/office/drawing/2014/main" id="{109D27A1-2129-4F44-8891-003AC1F1B82B}"/>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66" name="Group 165">
            <a:extLst>
              <a:ext uri="{FF2B5EF4-FFF2-40B4-BE49-F238E27FC236}">
                <a16:creationId xmlns:a16="http://schemas.microsoft.com/office/drawing/2014/main" id="{F9F08CC2-22BA-2244-AD98-186F75F6E0A5}"/>
              </a:ext>
            </a:extLst>
          </p:cNvPr>
          <p:cNvGrpSpPr/>
          <p:nvPr/>
        </p:nvGrpSpPr>
        <p:grpSpPr>
          <a:xfrm>
            <a:off x="8892507" y="3976026"/>
            <a:ext cx="438912" cy="438912"/>
            <a:chOff x="6960232" y="1770578"/>
            <a:chExt cx="438912" cy="438912"/>
          </a:xfrm>
        </p:grpSpPr>
        <p:sp>
          <p:nvSpPr>
            <p:cNvPr id="167" name="Oval 166">
              <a:extLst>
                <a:ext uri="{FF2B5EF4-FFF2-40B4-BE49-F238E27FC236}">
                  <a16:creationId xmlns:a16="http://schemas.microsoft.com/office/drawing/2014/main" id="{FD58C319-27D7-934D-8774-9870DB22713D}"/>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8" name="Freeform 85">
              <a:extLst>
                <a:ext uri="{FF2B5EF4-FFF2-40B4-BE49-F238E27FC236}">
                  <a16:creationId xmlns:a16="http://schemas.microsoft.com/office/drawing/2014/main" id="{BAFDE011-60E4-BA46-80E7-EB5A640B25B3}"/>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nvGrpSpPr>
          <p:cNvPr id="172" name="Group 171">
            <a:extLst>
              <a:ext uri="{FF2B5EF4-FFF2-40B4-BE49-F238E27FC236}">
                <a16:creationId xmlns:a16="http://schemas.microsoft.com/office/drawing/2014/main" id="{3D19BE56-8110-1C44-AF05-ED11FCCD39A5}"/>
              </a:ext>
            </a:extLst>
          </p:cNvPr>
          <p:cNvGrpSpPr/>
          <p:nvPr/>
        </p:nvGrpSpPr>
        <p:grpSpPr>
          <a:xfrm>
            <a:off x="7574393" y="3976026"/>
            <a:ext cx="1039497" cy="438912"/>
            <a:chOff x="9620250" y="3174132"/>
            <a:chExt cx="1039497" cy="438912"/>
          </a:xfrm>
        </p:grpSpPr>
        <p:cxnSp>
          <p:nvCxnSpPr>
            <p:cNvPr id="173" name="Straight Arrow Connector 172">
              <a:extLst>
                <a:ext uri="{FF2B5EF4-FFF2-40B4-BE49-F238E27FC236}">
                  <a16:creationId xmlns:a16="http://schemas.microsoft.com/office/drawing/2014/main" id="{56EABA9A-7793-7543-95E2-FD150F56E24C}"/>
                </a:ext>
              </a:extLst>
            </p:cNvPr>
            <p:cNvCxnSpPr>
              <a:cxnSpLocks/>
            </p:cNvCxnSpPr>
            <p:nvPr/>
          </p:nvCxnSpPr>
          <p:spPr>
            <a:xfrm>
              <a:off x="9620250" y="3394722"/>
              <a:ext cx="1039497" cy="3425"/>
            </a:xfrm>
            <a:prstGeom prst="straightConnector1">
              <a:avLst/>
            </a:prstGeom>
            <a:ln w="25400">
              <a:solidFill>
                <a:srgbClr val="0078D7"/>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A89D9EB8-7178-F242-9801-CC14FF22BF4A}"/>
                </a:ext>
              </a:extLst>
            </p:cNvPr>
            <p:cNvGrpSpPr/>
            <p:nvPr/>
          </p:nvGrpSpPr>
          <p:grpSpPr>
            <a:xfrm>
              <a:off x="9947324" y="3174132"/>
              <a:ext cx="438912" cy="438912"/>
              <a:chOff x="7096995" y="1770578"/>
              <a:chExt cx="438912" cy="438912"/>
            </a:xfrm>
          </p:grpSpPr>
          <p:sp>
            <p:nvSpPr>
              <p:cNvPr id="176" name="Oval 175">
                <a:extLst>
                  <a:ext uri="{FF2B5EF4-FFF2-40B4-BE49-F238E27FC236}">
                    <a16:creationId xmlns:a16="http://schemas.microsoft.com/office/drawing/2014/main" id="{7AA0B9DC-3222-5648-9A67-A7A983B7F34C}"/>
                  </a:ext>
                </a:extLst>
              </p:cNvPr>
              <p:cNvSpPr/>
              <p:nvPr/>
            </p:nvSpPr>
            <p:spPr>
              <a:xfrm>
                <a:off x="7096995"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Freeform 85">
                <a:extLst>
                  <a:ext uri="{FF2B5EF4-FFF2-40B4-BE49-F238E27FC236}">
                    <a16:creationId xmlns:a16="http://schemas.microsoft.com/office/drawing/2014/main" id="{F7779D95-E2B4-A940-9BA6-FB39705E5F3B}"/>
                  </a:ext>
                </a:extLst>
              </p:cNvPr>
              <p:cNvSpPr>
                <a:spLocks noChangeAspect="1"/>
              </p:cNvSpPr>
              <p:nvPr/>
            </p:nvSpPr>
            <p:spPr bwMode="black">
              <a:xfrm>
                <a:off x="7242469"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grpSp>
        <p:nvGrpSpPr>
          <p:cNvPr id="178" name="Group 177">
            <a:extLst>
              <a:ext uri="{FF2B5EF4-FFF2-40B4-BE49-F238E27FC236}">
                <a16:creationId xmlns:a16="http://schemas.microsoft.com/office/drawing/2014/main" id="{077E1261-7773-2147-AE2B-D6089E7F3D34}"/>
              </a:ext>
            </a:extLst>
          </p:cNvPr>
          <p:cNvGrpSpPr/>
          <p:nvPr/>
        </p:nvGrpSpPr>
        <p:grpSpPr>
          <a:xfrm>
            <a:off x="3289904" y="3307825"/>
            <a:ext cx="1526645" cy="1505475"/>
            <a:chOff x="5324510" y="2505931"/>
            <a:chExt cx="1526645" cy="1505475"/>
          </a:xfrm>
        </p:grpSpPr>
        <p:grpSp>
          <p:nvGrpSpPr>
            <p:cNvPr id="179" name="Group 178">
              <a:extLst>
                <a:ext uri="{FF2B5EF4-FFF2-40B4-BE49-F238E27FC236}">
                  <a16:creationId xmlns:a16="http://schemas.microsoft.com/office/drawing/2014/main" id="{B8FC1B83-DC9C-C644-B8D1-CF375D136E70}"/>
                </a:ext>
              </a:extLst>
            </p:cNvPr>
            <p:cNvGrpSpPr/>
            <p:nvPr/>
          </p:nvGrpSpPr>
          <p:grpSpPr>
            <a:xfrm>
              <a:off x="5958269" y="3214092"/>
              <a:ext cx="560476" cy="369332"/>
              <a:chOff x="5908555" y="1962111"/>
              <a:chExt cx="560476" cy="369332"/>
            </a:xfrm>
          </p:grpSpPr>
          <p:grpSp>
            <p:nvGrpSpPr>
              <p:cNvPr id="187" name="Group 186">
                <a:extLst>
                  <a:ext uri="{FF2B5EF4-FFF2-40B4-BE49-F238E27FC236}">
                    <a16:creationId xmlns:a16="http://schemas.microsoft.com/office/drawing/2014/main" id="{6A9F0AE3-00E0-4F4D-8AE9-5E3A9D83A2F8}"/>
                  </a:ext>
                </a:extLst>
              </p:cNvPr>
              <p:cNvGrpSpPr/>
              <p:nvPr/>
            </p:nvGrpSpPr>
            <p:grpSpPr>
              <a:xfrm>
                <a:off x="6150183" y="1981200"/>
                <a:ext cx="318848" cy="318848"/>
                <a:chOff x="6960232" y="1770578"/>
                <a:chExt cx="438912" cy="438912"/>
              </a:xfrm>
            </p:grpSpPr>
            <p:sp>
              <p:nvSpPr>
                <p:cNvPr id="190" name="Oval 189">
                  <a:extLst>
                    <a:ext uri="{FF2B5EF4-FFF2-40B4-BE49-F238E27FC236}">
                      <a16:creationId xmlns:a16="http://schemas.microsoft.com/office/drawing/2014/main" id="{E69DA49F-8D06-FA44-B756-240855A19A3F}"/>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Freeform 85">
                  <a:extLst>
                    <a:ext uri="{FF2B5EF4-FFF2-40B4-BE49-F238E27FC236}">
                      <a16:creationId xmlns:a16="http://schemas.microsoft.com/office/drawing/2014/main" id="{78C89600-3999-3B41-9BAD-67D771442C2F}"/>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sp>
            <p:nvSpPr>
              <p:cNvPr id="188" name="Oval 187">
                <a:extLst>
                  <a:ext uri="{FF2B5EF4-FFF2-40B4-BE49-F238E27FC236}">
                    <a16:creationId xmlns:a16="http://schemas.microsoft.com/office/drawing/2014/main" id="{29BE7E2C-153D-0441-A463-118E308EDA8A}"/>
                  </a:ext>
                </a:extLst>
              </p:cNvPr>
              <p:cNvSpPr/>
              <p:nvPr/>
            </p:nvSpPr>
            <p:spPr>
              <a:xfrm>
                <a:off x="5908555" y="1992076"/>
                <a:ext cx="320164" cy="320164"/>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TextBox 188">
                <a:extLst>
                  <a:ext uri="{FF2B5EF4-FFF2-40B4-BE49-F238E27FC236}">
                    <a16:creationId xmlns:a16="http://schemas.microsoft.com/office/drawing/2014/main" id="{12BE92DB-7ECB-4F49-82E5-A694EC2BCFF2}"/>
                  </a:ext>
                </a:extLst>
              </p:cNvPr>
              <p:cNvSpPr txBox="1"/>
              <p:nvPr/>
            </p:nvSpPr>
            <p:spPr>
              <a:xfrm>
                <a:off x="5936608" y="1962111"/>
                <a:ext cx="264059" cy="369332"/>
              </a:xfrm>
              <a:prstGeom prst="rect">
                <a:avLst/>
              </a:prstGeom>
              <a:noFill/>
            </p:spPr>
            <p:txBody>
              <a:bodyPr wrap="square" rtlCol="0">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F2F2F2"/>
                    </a:solidFill>
                    <a:effectLst/>
                    <a:uLnTx/>
                    <a:uFillTx/>
                    <a:latin typeface="Segoe UI Black" panose="020B0A02040204020203" pitchFamily="34" charset="0"/>
                    <a:ea typeface="Segoe UI Black" panose="020B0A02040204020203" pitchFamily="34" charset="0"/>
                    <a:cs typeface="Segoe UI Black" panose="020B0A02040204020203" pitchFamily="34" charset="0"/>
                  </a:rPr>
                  <a:t>?</a:t>
                </a:r>
              </a:p>
            </p:txBody>
          </p:sp>
        </p:grpSp>
        <p:grpSp>
          <p:nvGrpSpPr>
            <p:cNvPr id="180" name="Group 179">
              <a:extLst>
                <a:ext uri="{FF2B5EF4-FFF2-40B4-BE49-F238E27FC236}">
                  <a16:creationId xmlns:a16="http://schemas.microsoft.com/office/drawing/2014/main" id="{10E19B43-BE6C-BC4C-AB07-8931982E4809}"/>
                </a:ext>
              </a:extLst>
            </p:cNvPr>
            <p:cNvGrpSpPr/>
            <p:nvPr/>
          </p:nvGrpSpPr>
          <p:grpSpPr>
            <a:xfrm>
              <a:off x="5859336" y="3018536"/>
              <a:ext cx="758342" cy="760444"/>
              <a:chOff x="7178488" y="2597152"/>
              <a:chExt cx="679453" cy="625663"/>
            </a:xfrm>
          </p:grpSpPr>
          <p:cxnSp>
            <p:nvCxnSpPr>
              <p:cNvPr id="185" name="Connector: Elbow 37">
                <a:extLst>
                  <a:ext uri="{FF2B5EF4-FFF2-40B4-BE49-F238E27FC236}">
                    <a16:creationId xmlns:a16="http://schemas.microsoft.com/office/drawing/2014/main" id="{6D9FFDBB-CABC-E44B-AFBE-966402354664}"/>
                  </a:ext>
                </a:extLst>
              </p:cNvPr>
              <p:cNvCxnSpPr>
                <a:cxnSpLocks/>
              </p:cNvCxnSpPr>
              <p:nvPr/>
            </p:nvCxnSpPr>
            <p:spPr>
              <a:xfrm rot="16200000" flipH="1">
                <a:off x="7176621" y="2773457"/>
                <a:ext cx="451225" cy="447491"/>
              </a:xfrm>
              <a:prstGeom prst="bentConnector2">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186" name="Connector: Elbow 55">
                <a:extLst>
                  <a:ext uri="{FF2B5EF4-FFF2-40B4-BE49-F238E27FC236}">
                    <a16:creationId xmlns:a16="http://schemas.microsoft.com/office/drawing/2014/main" id="{A31D0C4B-66D4-574C-ABB5-816D7089AB06}"/>
                  </a:ext>
                </a:extLst>
              </p:cNvPr>
              <p:cNvCxnSpPr>
                <a:cxnSpLocks/>
              </p:cNvCxnSpPr>
              <p:nvPr/>
            </p:nvCxnSpPr>
            <p:spPr>
              <a:xfrm>
                <a:off x="7406716" y="2597152"/>
                <a:ext cx="451225" cy="447491"/>
              </a:xfrm>
              <a:prstGeom prst="bentConnector2">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sp>
          <p:nvSpPr>
            <p:cNvPr id="181" name="Rectangle: Rounded Corners 58">
              <a:extLst>
                <a:ext uri="{FF2B5EF4-FFF2-40B4-BE49-F238E27FC236}">
                  <a16:creationId xmlns:a16="http://schemas.microsoft.com/office/drawing/2014/main" id="{29F183C0-24A1-5141-8EB0-F3DDCC8E9C61}"/>
                </a:ext>
              </a:extLst>
            </p:cNvPr>
            <p:cNvSpPr/>
            <p:nvPr/>
          </p:nvSpPr>
          <p:spPr>
            <a:xfrm>
              <a:off x="5625859" y="2786110"/>
              <a:ext cx="1225296" cy="1225296"/>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82" name="Group 181">
              <a:extLst>
                <a:ext uri="{FF2B5EF4-FFF2-40B4-BE49-F238E27FC236}">
                  <a16:creationId xmlns:a16="http://schemas.microsoft.com/office/drawing/2014/main" id="{C3711057-015C-2548-99E1-B67EBF0AC62E}"/>
                </a:ext>
              </a:extLst>
            </p:cNvPr>
            <p:cNvGrpSpPr/>
            <p:nvPr/>
          </p:nvGrpSpPr>
          <p:grpSpPr>
            <a:xfrm>
              <a:off x="5324510" y="2505931"/>
              <a:ext cx="591862" cy="587828"/>
              <a:chOff x="10257340" y="1680054"/>
              <a:chExt cx="394878" cy="392187"/>
            </a:xfrm>
          </p:grpSpPr>
          <p:sp>
            <p:nvSpPr>
              <p:cNvPr id="183" name="Rectangle 182">
                <a:extLst>
                  <a:ext uri="{FF2B5EF4-FFF2-40B4-BE49-F238E27FC236}">
                    <a16:creationId xmlns:a16="http://schemas.microsoft.com/office/drawing/2014/main" id="{873CC2D7-4E21-994A-A362-222905E3256A}"/>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4" name="Picture 183" descr="Image result for azure functions logo png">
                <a:extLst>
                  <a:ext uri="{FF2B5EF4-FFF2-40B4-BE49-F238E27FC236}">
                    <a16:creationId xmlns:a16="http://schemas.microsoft.com/office/drawing/2014/main" id="{BB0BFA9B-14D3-204F-AEDE-8534406C1D3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281" name="Group 280">
            <a:extLst>
              <a:ext uri="{FF2B5EF4-FFF2-40B4-BE49-F238E27FC236}">
                <a16:creationId xmlns:a16="http://schemas.microsoft.com/office/drawing/2014/main" id="{5B153332-CC43-1749-8FC6-8801D34C5DE1}"/>
              </a:ext>
            </a:extLst>
          </p:cNvPr>
          <p:cNvGrpSpPr/>
          <p:nvPr/>
        </p:nvGrpSpPr>
        <p:grpSpPr>
          <a:xfrm>
            <a:off x="4956744" y="3976026"/>
            <a:ext cx="1010103" cy="438912"/>
            <a:chOff x="9620250" y="3174132"/>
            <a:chExt cx="1010103" cy="438912"/>
          </a:xfrm>
        </p:grpSpPr>
        <p:cxnSp>
          <p:nvCxnSpPr>
            <p:cNvPr id="282" name="Straight Arrow Connector 281">
              <a:extLst>
                <a:ext uri="{FF2B5EF4-FFF2-40B4-BE49-F238E27FC236}">
                  <a16:creationId xmlns:a16="http://schemas.microsoft.com/office/drawing/2014/main" id="{E2961E76-72EF-104A-936F-557965E27BC2}"/>
                </a:ext>
              </a:extLst>
            </p:cNvPr>
            <p:cNvCxnSpPr>
              <a:cxnSpLocks/>
            </p:cNvCxnSpPr>
            <p:nvPr/>
          </p:nvCxnSpPr>
          <p:spPr>
            <a:xfrm>
              <a:off x="9620250" y="3394722"/>
              <a:ext cx="1010103" cy="0"/>
            </a:xfrm>
            <a:prstGeom prst="straightConnector1">
              <a:avLst/>
            </a:prstGeom>
            <a:ln w="25400">
              <a:solidFill>
                <a:srgbClr val="0078D7"/>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4" name="Group 283">
              <a:extLst>
                <a:ext uri="{FF2B5EF4-FFF2-40B4-BE49-F238E27FC236}">
                  <a16:creationId xmlns:a16="http://schemas.microsoft.com/office/drawing/2014/main" id="{46A2BF0A-B43F-5047-BDC4-39C5DF85A9F0}"/>
                </a:ext>
              </a:extLst>
            </p:cNvPr>
            <p:cNvGrpSpPr/>
            <p:nvPr/>
          </p:nvGrpSpPr>
          <p:grpSpPr>
            <a:xfrm>
              <a:off x="9810561" y="3174132"/>
              <a:ext cx="438912" cy="438912"/>
              <a:chOff x="6960232" y="1770578"/>
              <a:chExt cx="438912" cy="438912"/>
            </a:xfrm>
          </p:grpSpPr>
          <p:sp>
            <p:nvSpPr>
              <p:cNvPr id="285" name="Oval 284">
                <a:extLst>
                  <a:ext uri="{FF2B5EF4-FFF2-40B4-BE49-F238E27FC236}">
                    <a16:creationId xmlns:a16="http://schemas.microsoft.com/office/drawing/2014/main" id="{0105C335-3449-4C4D-8419-A89860EB5963}"/>
                  </a:ext>
                </a:extLst>
              </p:cNvPr>
              <p:cNvSpPr/>
              <p:nvPr/>
            </p:nvSpPr>
            <p:spPr>
              <a:xfrm>
                <a:off x="6960232" y="1770578"/>
                <a:ext cx="438912" cy="438912"/>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6" name="Freeform 85">
                <a:extLst>
                  <a:ext uri="{FF2B5EF4-FFF2-40B4-BE49-F238E27FC236}">
                    <a16:creationId xmlns:a16="http://schemas.microsoft.com/office/drawing/2014/main" id="{E71A3A1E-365A-034D-83DD-7DA115347A2C}"/>
                  </a:ext>
                </a:extLst>
              </p:cNvPr>
              <p:cNvSpPr>
                <a:spLocks noChangeAspect="1"/>
              </p:cNvSpPr>
              <p:nvPr/>
            </p:nvSpPr>
            <p:spPr bwMode="black">
              <a:xfrm>
                <a:off x="7105706" y="1860866"/>
                <a:ext cx="147964" cy="258336"/>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rgbClr val="F2F2F2"/>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36" b="0" i="0" u="none" strike="noStrike" kern="1200" cap="none" spc="0" normalizeH="0" baseline="0" noProof="0">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grpSp>
      </p:grpSp>
    </p:spTree>
    <p:extLst>
      <p:ext uri="{BB962C8B-B14F-4D97-AF65-F5344CB8AC3E}">
        <p14:creationId xmlns:p14="http://schemas.microsoft.com/office/powerpoint/2010/main" val="160356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Real-time file processing</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Patient records are securely uploaded as PDF files. That data is then decomposed, processed using OCR detection, and added to a database for easy queries.</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Healthcare</a:t>
            </a:r>
          </a:p>
        </p:txBody>
      </p:sp>
      <p:pic>
        <p:nvPicPr>
          <p:cNvPr id="69" name="Picture 68" descr="A person wearing a suit and tie&#10;&#10;Description generated with very high confidence">
            <a:extLst>
              <a:ext uri="{FF2B5EF4-FFF2-40B4-BE49-F238E27FC236}">
                <a16:creationId xmlns:a16="http://schemas.microsoft.com/office/drawing/2014/main" id="{71582B84-5C6D-C740-90D5-BE0C57CEE24F}"/>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10136433" y="0"/>
            <a:ext cx="2292823" cy="6994525"/>
          </a:xfrm>
          <a:prstGeom prst="rect">
            <a:avLst/>
          </a:prstGeom>
        </p:spPr>
      </p:pic>
      <p:sp>
        <p:nvSpPr>
          <p:cNvPr id="192" name="TextBox 191">
            <a:extLst>
              <a:ext uri="{FF2B5EF4-FFF2-40B4-BE49-F238E27FC236}">
                <a16:creationId xmlns:a16="http://schemas.microsoft.com/office/drawing/2014/main" id="{8170A636-2599-E14C-85B4-BCED48D43F4A}"/>
              </a:ext>
            </a:extLst>
          </p:cNvPr>
          <p:cNvSpPr txBox="1"/>
          <p:nvPr/>
        </p:nvSpPr>
        <p:spPr>
          <a:xfrm>
            <a:off x="8133459" y="5755651"/>
            <a:ext cx="193189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Structured data from file sent to SQL DB</a:t>
            </a:r>
          </a:p>
        </p:txBody>
      </p:sp>
      <p:grpSp>
        <p:nvGrpSpPr>
          <p:cNvPr id="3" name="Group 2">
            <a:extLst>
              <a:ext uri="{FF2B5EF4-FFF2-40B4-BE49-F238E27FC236}">
                <a16:creationId xmlns:a16="http://schemas.microsoft.com/office/drawing/2014/main" id="{131D1252-0A4B-4747-B9AA-61402CDBB825}"/>
              </a:ext>
            </a:extLst>
          </p:cNvPr>
          <p:cNvGrpSpPr/>
          <p:nvPr/>
        </p:nvGrpSpPr>
        <p:grpSpPr>
          <a:xfrm>
            <a:off x="422250" y="2940232"/>
            <a:ext cx="9234721" cy="3461750"/>
            <a:chOff x="422250" y="2660806"/>
            <a:chExt cx="9234721" cy="3461750"/>
          </a:xfrm>
        </p:grpSpPr>
        <p:sp>
          <p:nvSpPr>
            <p:cNvPr id="158" name="Flowchart: Magnetic Disk 151">
              <a:extLst>
                <a:ext uri="{FF2B5EF4-FFF2-40B4-BE49-F238E27FC236}">
                  <a16:creationId xmlns:a16="http://schemas.microsoft.com/office/drawing/2014/main" id="{8472368F-88CD-A245-84D0-CC1175DB262F}"/>
                </a:ext>
              </a:extLst>
            </p:cNvPr>
            <p:cNvSpPr/>
            <p:nvPr/>
          </p:nvSpPr>
          <p:spPr>
            <a:xfrm>
              <a:off x="8542398" y="3751117"/>
              <a:ext cx="1114573" cy="1606843"/>
            </a:xfrm>
            <a:prstGeom prst="flowChartMagneticDisk">
              <a:avLst/>
            </a:prstGeom>
            <a:noFill/>
            <a:ln w="571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Rectangle 169">
              <a:extLst>
                <a:ext uri="{FF2B5EF4-FFF2-40B4-BE49-F238E27FC236}">
                  <a16:creationId xmlns:a16="http://schemas.microsoft.com/office/drawing/2014/main" id="{A45A0AD2-A94F-4B4B-A724-60826F9A7CE2}"/>
                </a:ext>
              </a:extLst>
            </p:cNvPr>
            <p:cNvSpPr/>
            <p:nvPr/>
          </p:nvSpPr>
          <p:spPr>
            <a:xfrm>
              <a:off x="8843935" y="3677359"/>
              <a:ext cx="511498" cy="437321"/>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Arc 168">
              <a:extLst>
                <a:ext uri="{FF2B5EF4-FFF2-40B4-BE49-F238E27FC236}">
                  <a16:creationId xmlns:a16="http://schemas.microsoft.com/office/drawing/2014/main" id="{5E3DACEB-4144-5A4F-A4A0-24BBCFA11221}"/>
                </a:ext>
              </a:extLst>
            </p:cNvPr>
            <p:cNvSpPr/>
            <p:nvPr/>
          </p:nvSpPr>
          <p:spPr>
            <a:xfrm>
              <a:off x="6988965" y="2660806"/>
              <a:ext cx="2159969" cy="2813547"/>
            </a:xfrm>
            <a:prstGeom prst="arc">
              <a:avLst>
                <a:gd name="adj1" fmla="val 10857285"/>
                <a:gd name="adj2" fmla="val 21422163"/>
              </a:avLst>
            </a:prstGeom>
            <a:ln w="2540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Freeform: Shape 115">
              <a:extLst>
                <a:ext uri="{FF2B5EF4-FFF2-40B4-BE49-F238E27FC236}">
                  <a16:creationId xmlns:a16="http://schemas.microsoft.com/office/drawing/2014/main" id="{E526A8D9-BB99-E647-ACB5-405087BB2C04}"/>
                </a:ext>
              </a:extLst>
            </p:cNvPr>
            <p:cNvSpPr/>
            <p:nvPr/>
          </p:nvSpPr>
          <p:spPr>
            <a:xfrm rot="20250735">
              <a:off x="576268" y="3249421"/>
              <a:ext cx="1938281" cy="239548"/>
            </a:xfrm>
            <a:custGeom>
              <a:avLst/>
              <a:gdLst>
                <a:gd name="connsiteX0" fmla="*/ 90493 w 1618488"/>
                <a:gd name="connsiteY0" fmla="*/ 0 h 200025"/>
                <a:gd name="connsiteX1" fmla="*/ 1528757 w 1618488"/>
                <a:gd name="connsiteY1" fmla="*/ 0 h 200025"/>
                <a:gd name="connsiteX2" fmla="*/ 1612139 w 1618488"/>
                <a:gd name="connsiteY2" fmla="*/ 55269 h 200025"/>
                <a:gd name="connsiteX3" fmla="*/ 1618488 w 1618488"/>
                <a:gd name="connsiteY3" fmla="*/ 86719 h 200025"/>
                <a:gd name="connsiteX4" fmla="*/ 1618488 w 1618488"/>
                <a:gd name="connsiteY4" fmla="*/ 200025 h 200025"/>
                <a:gd name="connsiteX5" fmla="*/ 0 w 1618488"/>
                <a:gd name="connsiteY5" fmla="*/ 200025 h 200025"/>
                <a:gd name="connsiteX6" fmla="*/ 0 w 1618488"/>
                <a:gd name="connsiteY6" fmla="*/ 90493 h 200025"/>
                <a:gd name="connsiteX7" fmla="*/ 90493 w 1618488"/>
                <a:gd name="connsiteY7" fmla="*/ 0 h 200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8488" h="200025">
                  <a:moveTo>
                    <a:pt x="90493" y="0"/>
                  </a:moveTo>
                  <a:lnTo>
                    <a:pt x="1528757" y="0"/>
                  </a:lnTo>
                  <a:cubicBezTo>
                    <a:pt x="1566241" y="0"/>
                    <a:pt x="1598401" y="22790"/>
                    <a:pt x="1612139" y="55269"/>
                  </a:cubicBezTo>
                  <a:lnTo>
                    <a:pt x="1618488" y="86719"/>
                  </a:lnTo>
                  <a:lnTo>
                    <a:pt x="1618488" y="200025"/>
                  </a:lnTo>
                  <a:lnTo>
                    <a:pt x="0" y="200025"/>
                  </a:lnTo>
                  <a:lnTo>
                    <a:pt x="0" y="90493"/>
                  </a:lnTo>
                  <a:cubicBezTo>
                    <a:pt x="0" y="40515"/>
                    <a:pt x="40515" y="0"/>
                    <a:pt x="90493" y="0"/>
                  </a:cubicBezTo>
                  <a:close/>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Freeform 114">
              <a:extLst>
                <a:ext uri="{FF2B5EF4-FFF2-40B4-BE49-F238E27FC236}">
                  <a16:creationId xmlns:a16="http://schemas.microsoft.com/office/drawing/2014/main" id="{750F9FD1-E2F8-234E-B79B-92908652BE8D}"/>
                </a:ext>
              </a:extLst>
            </p:cNvPr>
            <p:cNvSpPr>
              <a:spLocks noChangeAspect="1" noEditPoints="1"/>
            </p:cNvSpPr>
            <p:nvPr/>
          </p:nvSpPr>
          <p:spPr bwMode="black">
            <a:xfrm rot="20656510">
              <a:off x="749620" y="5031999"/>
              <a:ext cx="289232" cy="22858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3" name="Freeform 116">
              <a:extLst>
                <a:ext uri="{FF2B5EF4-FFF2-40B4-BE49-F238E27FC236}">
                  <a16:creationId xmlns:a16="http://schemas.microsoft.com/office/drawing/2014/main" id="{2D19F9C5-34CF-B14A-98DC-C95AEABA7125}"/>
                </a:ext>
              </a:extLst>
            </p:cNvPr>
            <p:cNvSpPr>
              <a:spLocks noChangeAspect="1" noEditPoints="1"/>
            </p:cNvSpPr>
            <p:nvPr/>
          </p:nvSpPr>
          <p:spPr bwMode="black">
            <a:xfrm rot="21280870">
              <a:off x="1064109" y="4868537"/>
              <a:ext cx="212617" cy="169735"/>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74" name="Graphic 34">
              <a:extLst>
                <a:ext uri="{FF2B5EF4-FFF2-40B4-BE49-F238E27FC236}">
                  <a16:creationId xmlns:a16="http://schemas.microsoft.com/office/drawing/2014/main" id="{707DA8FC-6960-584D-B538-0D46CFA6C321}"/>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a:off x="1138996" y="4588364"/>
              <a:ext cx="291623" cy="308778"/>
            </a:xfrm>
            <a:prstGeom prst="rect">
              <a:avLst/>
            </a:prstGeom>
          </p:spPr>
        </p:pic>
        <p:grpSp>
          <p:nvGrpSpPr>
            <p:cNvPr id="75" name="Group 74">
              <a:extLst>
                <a:ext uri="{FF2B5EF4-FFF2-40B4-BE49-F238E27FC236}">
                  <a16:creationId xmlns:a16="http://schemas.microsoft.com/office/drawing/2014/main" id="{637BDB12-EA6F-374F-8FDF-98D04A2584D9}"/>
                </a:ext>
              </a:extLst>
            </p:cNvPr>
            <p:cNvGrpSpPr/>
            <p:nvPr/>
          </p:nvGrpSpPr>
          <p:grpSpPr>
            <a:xfrm rot="595383">
              <a:off x="1125440" y="5090902"/>
              <a:ext cx="195509" cy="249091"/>
              <a:chOff x="6729591" y="1625806"/>
              <a:chExt cx="921225" cy="1173706"/>
            </a:xfrm>
          </p:grpSpPr>
          <p:sp>
            <p:nvSpPr>
              <p:cNvPr id="76" name="Rectangle 68">
                <a:extLst>
                  <a:ext uri="{FF2B5EF4-FFF2-40B4-BE49-F238E27FC236}">
                    <a16:creationId xmlns:a16="http://schemas.microsoft.com/office/drawing/2014/main" id="{2FBD83B0-5406-4349-ACA1-9FACDA9B1FD1}"/>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7" name="Isosceles Triangle 288">
                <a:extLst>
                  <a:ext uri="{FF2B5EF4-FFF2-40B4-BE49-F238E27FC236}">
                    <a16:creationId xmlns:a16="http://schemas.microsoft.com/office/drawing/2014/main" id="{CD92D2A6-52D2-C443-AD50-EF14CE8CC3CC}"/>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78" name="Straight Connector 77">
                <a:extLst>
                  <a:ext uri="{FF2B5EF4-FFF2-40B4-BE49-F238E27FC236}">
                    <a16:creationId xmlns:a16="http://schemas.microsoft.com/office/drawing/2014/main" id="{DD93DB04-3AB5-D145-9A67-45DBE153DC0C}"/>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9492602-6DE5-D244-9703-5578F236CEB5}"/>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DEE29D1-3A0D-D243-8E72-EE86603FCA12}"/>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81" name="Freeform 116">
              <a:extLst>
                <a:ext uri="{FF2B5EF4-FFF2-40B4-BE49-F238E27FC236}">
                  <a16:creationId xmlns:a16="http://schemas.microsoft.com/office/drawing/2014/main" id="{E7890F4A-6292-7144-8466-0C34971EE6FC}"/>
                </a:ext>
              </a:extLst>
            </p:cNvPr>
            <p:cNvSpPr>
              <a:spLocks noChangeAspect="1" noEditPoints="1"/>
            </p:cNvSpPr>
            <p:nvPr/>
          </p:nvSpPr>
          <p:spPr bwMode="black">
            <a:xfrm rot="1646026">
              <a:off x="1382153" y="5072481"/>
              <a:ext cx="277570" cy="221587"/>
            </a:xfrm>
            <a:custGeom>
              <a:avLst/>
              <a:gdLst>
                <a:gd name="T0" fmla="*/ 50 w 72"/>
                <a:gd name="T1" fmla="*/ 35 h 57"/>
                <a:gd name="T2" fmla="*/ 36 w 72"/>
                <a:gd name="T3" fmla="*/ 21 h 57"/>
                <a:gd name="T4" fmla="*/ 22 w 72"/>
                <a:gd name="T5" fmla="*/ 35 h 57"/>
                <a:gd name="T6" fmla="*/ 36 w 72"/>
                <a:gd name="T7" fmla="*/ 49 h 57"/>
                <a:gd name="T8" fmla="*/ 50 w 72"/>
                <a:gd name="T9" fmla="*/ 35 h 57"/>
                <a:gd name="T10" fmla="*/ 15 w 72"/>
                <a:gd name="T11" fmla="*/ 20 h 57"/>
                <a:gd name="T12" fmla="*/ 12 w 72"/>
                <a:gd name="T13" fmla="*/ 17 h 57"/>
                <a:gd name="T14" fmla="*/ 8 w 72"/>
                <a:gd name="T15" fmla="*/ 20 h 57"/>
                <a:gd name="T16" fmla="*/ 12 w 72"/>
                <a:gd name="T17" fmla="*/ 23 h 57"/>
                <a:gd name="T18" fmla="*/ 15 w 72"/>
                <a:gd name="T19" fmla="*/ 20 h 57"/>
                <a:gd name="T20" fmla="*/ 72 w 72"/>
                <a:gd name="T21" fmla="*/ 18 h 57"/>
                <a:gd name="T22" fmla="*/ 72 w 72"/>
                <a:gd name="T23" fmla="*/ 49 h 57"/>
                <a:gd name="T24" fmla="*/ 63 w 72"/>
                <a:gd name="T25" fmla="*/ 57 h 57"/>
                <a:gd name="T26" fmla="*/ 8 w 72"/>
                <a:gd name="T27" fmla="*/ 57 h 57"/>
                <a:gd name="T28" fmla="*/ 0 w 72"/>
                <a:gd name="T29" fmla="*/ 49 h 57"/>
                <a:gd name="T30" fmla="*/ 0 w 72"/>
                <a:gd name="T31" fmla="*/ 18 h 57"/>
                <a:gd name="T32" fmla="*/ 8 w 72"/>
                <a:gd name="T33" fmla="*/ 9 h 57"/>
                <a:gd name="T34" fmla="*/ 21 w 72"/>
                <a:gd name="T35" fmla="*/ 9 h 57"/>
                <a:gd name="T36" fmla="*/ 23 w 72"/>
                <a:gd name="T37" fmla="*/ 5 h 57"/>
                <a:gd name="T38" fmla="*/ 30 w 72"/>
                <a:gd name="T39" fmla="*/ 0 h 57"/>
                <a:gd name="T40" fmla="*/ 42 w 72"/>
                <a:gd name="T41" fmla="*/ 0 h 57"/>
                <a:gd name="T42" fmla="*/ 49 w 72"/>
                <a:gd name="T43" fmla="*/ 5 h 57"/>
                <a:gd name="T44" fmla="*/ 50 w 72"/>
                <a:gd name="T45" fmla="*/ 9 h 57"/>
                <a:gd name="T46" fmla="*/ 63 w 72"/>
                <a:gd name="T47" fmla="*/ 9 h 57"/>
                <a:gd name="T48" fmla="*/ 72 w 72"/>
                <a:gd name="T49" fmla="*/ 18 h 57"/>
                <a:gd name="T50" fmla="*/ 45 w 72"/>
                <a:gd name="T51" fmla="*/ 35 h 57"/>
                <a:gd name="T52" fmla="*/ 36 w 72"/>
                <a:gd name="T53" fmla="*/ 44 h 57"/>
                <a:gd name="T54" fmla="*/ 27 w 72"/>
                <a:gd name="T55" fmla="*/ 35 h 57"/>
                <a:gd name="T56" fmla="*/ 36 w 72"/>
                <a:gd name="T57" fmla="*/ 26 h 57"/>
                <a:gd name="T58" fmla="*/ 45 w 72"/>
                <a:gd name="T59" fmla="*/ 3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2" h="57">
                  <a:moveTo>
                    <a:pt x="50" y="35"/>
                  </a:moveTo>
                  <a:cubicBezTo>
                    <a:pt x="50" y="27"/>
                    <a:pt x="43" y="21"/>
                    <a:pt x="36" y="21"/>
                  </a:cubicBezTo>
                  <a:cubicBezTo>
                    <a:pt x="28" y="21"/>
                    <a:pt x="22" y="27"/>
                    <a:pt x="22" y="35"/>
                  </a:cubicBezTo>
                  <a:cubicBezTo>
                    <a:pt x="22" y="43"/>
                    <a:pt x="28" y="49"/>
                    <a:pt x="36" y="49"/>
                  </a:cubicBezTo>
                  <a:cubicBezTo>
                    <a:pt x="43" y="49"/>
                    <a:pt x="50" y="43"/>
                    <a:pt x="50" y="35"/>
                  </a:cubicBezTo>
                  <a:moveTo>
                    <a:pt x="15" y="20"/>
                  </a:moveTo>
                  <a:cubicBezTo>
                    <a:pt x="15" y="18"/>
                    <a:pt x="13" y="17"/>
                    <a:pt x="12" y="17"/>
                  </a:cubicBezTo>
                  <a:cubicBezTo>
                    <a:pt x="10" y="17"/>
                    <a:pt x="8" y="18"/>
                    <a:pt x="8" y="20"/>
                  </a:cubicBezTo>
                  <a:cubicBezTo>
                    <a:pt x="8" y="22"/>
                    <a:pt x="10" y="23"/>
                    <a:pt x="12" y="23"/>
                  </a:cubicBezTo>
                  <a:cubicBezTo>
                    <a:pt x="13" y="23"/>
                    <a:pt x="15" y="22"/>
                    <a:pt x="15" y="20"/>
                  </a:cubicBezTo>
                  <a:moveTo>
                    <a:pt x="72" y="18"/>
                  </a:moveTo>
                  <a:cubicBezTo>
                    <a:pt x="72" y="49"/>
                    <a:pt x="72" y="49"/>
                    <a:pt x="72" y="49"/>
                  </a:cubicBezTo>
                  <a:cubicBezTo>
                    <a:pt x="72" y="53"/>
                    <a:pt x="68" y="57"/>
                    <a:pt x="63" y="57"/>
                  </a:cubicBezTo>
                  <a:cubicBezTo>
                    <a:pt x="8" y="57"/>
                    <a:pt x="8" y="57"/>
                    <a:pt x="8" y="57"/>
                  </a:cubicBezTo>
                  <a:cubicBezTo>
                    <a:pt x="4" y="57"/>
                    <a:pt x="0" y="53"/>
                    <a:pt x="0" y="49"/>
                  </a:cubicBezTo>
                  <a:cubicBezTo>
                    <a:pt x="0" y="18"/>
                    <a:pt x="0" y="18"/>
                    <a:pt x="0" y="18"/>
                  </a:cubicBezTo>
                  <a:cubicBezTo>
                    <a:pt x="0" y="13"/>
                    <a:pt x="4" y="9"/>
                    <a:pt x="8" y="9"/>
                  </a:cubicBezTo>
                  <a:cubicBezTo>
                    <a:pt x="21" y="9"/>
                    <a:pt x="21" y="9"/>
                    <a:pt x="21" y="9"/>
                  </a:cubicBezTo>
                  <a:cubicBezTo>
                    <a:pt x="23" y="5"/>
                    <a:pt x="23" y="5"/>
                    <a:pt x="23" y="5"/>
                  </a:cubicBezTo>
                  <a:cubicBezTo>
                    <a:pt x="24" y="2"/>
                    <a:pt x="27" y="0"/>
                    <a:pt x="30" y="0"/>
                  </a:cubicBezTo>
                  <a:cubicBezTo>
                    <a:pt x="42" y="0"/>
                    <a:pt x="42" y="0"/>
                    <a:pt x="42" y="0"/>
                  </a:cubicBezTo>
                  <a:cubicBezTo>
                    <a:pt x="45" y="0"/>
                    <a:pt x="48" y="2"/>
                    <a:pt x="49" y="5"/>
                  </a:cubicBezTo>
                  <a:cubicBezTo>
                    <a:pt x="50" y="9"/>
                    <a:pt x="50" y="9"/>
                    <a:pt x="50" y="9"/>
                  </a:cubicBezTo>
                  <a:cubicBezTo>
                    <a:pt x="63" y="9"/>
                    <a:pt x="63" y="9"/>
                    <a:pt x="63" y="9"/>
                  </a:cubicBezTo>
                  <a:cubicBezTo>
                    <a:pt x="68" y="9"/>
                    <a:pt x="72" y="13"/>
                    <a:pt x="72" y="18"/>
                  </a:cubicBezTo>
                  <a:moveTo>
                    <a:pt x="45" y="35"/>
                  </a:moveTo>
                  <a:cubicBezTo>
                    <a:pt x="45" y="40"/>
                    <a:pt x="41" y="44"/>
                    <a:pt x="36" y="44"/>
                  </a:cubicBezTo>
                  <a:cubicBezTo>
                    <a:pt x="31" y="44"/>
                    <a:pt x="27" y="40"/>
                    <a:pt x="27" y="35"/>
                  </a:cubicBezTo>
                  <a:cubicBezTo>
                    <a:pt x="27" y="30"/>
                    <a:pt x="31" y="26"/>
                    <a:pt x="36" y="26"/>
                  </a:cubicBezTo>
                  <a:cubicBezTo>
                    <a:pt x="41" y="26"/>
                    <a:pt x="45" y="30"/>
                    <a:pt x="45" y="35"/>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2" name="Freeform 114">
              <a:extLst>
                <a:ext uri="{FF2B5EF4-FFF2-40B4-BE49-F238E27FC236}">
                  <a16:creationId xmlns:a16="http://schemas.microsoft.com/office/drawing/2014/main" id="{ADA19140-4199-AB4E-B351-FAC86D1406E6}"/>
                </a:ext>
              </a:extLst>
            </p:cNvPr>
            <p:cNvSpPr>
              <a:spLocks noChangeAspect="1" noEditPoints="1"/>
            </p:cNvSpPr>
            <p:nvPr/>
          </p:nvSpPr>
          <p:spPr bwMode="black">
            <a:xfrm rot="1519512">
              <a:off x="1371299" y="4848908"/>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6" name="Freeform 114">
              <a:extLst>
                <a:ext uri="{FF2B5EF4-FFF2-40B4-BE49-F238E27FC236}">
                  <a16:creationId xmlns:a16="http://schemas.microsoft.com/office/drawing/2014/main" id="{691C0C6B-FADF-1447-8851-2AB2BC6ACE09}"/>
                </a:ext>
              </a:extLst>
            </p:cNvPr>
            <p:cNvSpPr>
              <a:spLocks noChangeAspect="1" noEditPoints="1"/>
            </p:cNvSpPr>
            <p:nvPr/>
          </p:nvSpPr>
          <p:spPr bwMode="black">
            <a:xfrm rot="20264269">
              <a:off x="1012170" y="4456325"/>
              <a:ext cx="204507" cy="161628"/>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87" name="Group 86">
              <a:extLst>
                <a:ext uri="{FF2B5EF4-FFF2-40B4-BE49-F238E27FC236}">
                  <a16:creationId xmlns:a16="http://schemas.microsoft.com/office/drawing/2014/main" id="{4527AFA3-5229-FE43-9C2D-E051281641D0}"/>
                </a:ext>
              </a:extLst>
            </p:cNvPr>
            <p:cNvGrpSpPr/>
            <p:nvPr/>
          </p:nvGrpSpPr>
          <p:grpSpPr>
            <a:xfrm rot="20592124">
              <a:off x="1647314" y="4705795"/>
              <a:ext cx="281803" cy="359036"/>
              <a:chOff x="6729591" y="1625806"/>
              <a:chExt cx="921225" cy="1173706"/>
            </a:xfrm>
          </p:grpSpPr>
          <p:sp>
            <p:nvSpPr>
              <p:cNvPr id="92" name="Rectangle 68">
                <a:extLst>
                  <a:ext uri="{FF2B5EF4-FFF2-40B4-BE49-F238E27FC236}">
                    <a16:creationId xmlns:a16="http://schemas.microsoft.com/office/drawing/2014/main" id="{99011F1C-3A19-B845-BDE8-80A16D1C242F}"/>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Isosceles Triangle 283">
                <a:extLst>
                  <a:ext uri="{FF2B5EF4-FFF2-40B4-BE49-F238E27FC236}">
                    <a16:creationId xmlns:a16="http://schemas.microsoft.com/office/drawing/2014/main" id="{2AA34E22-3FA6-A644-9160-5BB56D603FAB}"/>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94" name="Straight Connector 93">
                <a:extLst>
                  <a:ext uri="{FF2B5EF4-FFF2-40B4-BE49-F238E27FC236}">
                    <a16:creationId xmlns:a16="http://schemas.microsoft.com/office/drawing/2014/main" id="{03B485A9-8D59-AA45-B396-68E9C0519CAE}"/>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CE710C-33F3-8D45-A837-62DF2DFF6A31}"/>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15D9FF81-80CF-9446-A00B-5B2F0665236D}"/>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97" name="Graphic 103">
              <a:extLst>
                <a:ext uri="{FF2B5EF4-FFF2-40B4-BE49-F238E27FC236}">
                  <a16:creationId xmlns:a16="http://schemas.microsoft.com/office/drawing/2014/main" id="{C76A09A4-E400-F04D-82EB-68DB0B1DADF6}"/>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41934" t="38644" r="41366" b="38506"/>
            <a:stretch/>
          </p:blipFill>
          <p:spPr>
            <a:xfrm rot="20598691">
              <a:off x="1721447" y="5070830"/>
              <a:ext cx="291623" cy="308778"/>
            </a:xfrm>
            <a:prstGeom prst="rect">
              <a:avLst/>
            </a:prstGeom>
          </p:spPr>
        </p:pic>
        <p:sp>
          <p:nvSpPr>
            <p:cNvPr id="98" name="Freeform 114">
              <a:extLst>
                <a:ext uri="{FF2B5EF4-FFF2-40B4-BE49-F238E27FC236}">
                  <a16:creationId xmlns:a16="http://schemas.microsoft.com/office/drawing/2014/main" id="{539AD559-D7E3-7F4C-8A78-28E5D3AC5CC6}"/>
                </a:ext>
              </a:extLst>
            </p:cNvPr>
            <p:cNvSpPr>
              <a:spLocks noChangeAspect="1" noEditPoints="1"/>
            </p:cNvSpPr>
            <p:nvPr/>
          </p:nvSpPr>
          <p:spPr bwMode="black">
            <a:xfrm>
              <a:off x="2043569" y="5099552"/>
              <a:ext cx="292469" cy="231146"/>
            </a:xfrm>
            <a:custGeom>
              <a:avLst/>
              <a:gdLst>
                <a:gd name="T0" fmla="*/ 22 w 75"/>
                <a:gd name="T1" fmla="*/ 22 h 59"/>
                <a:gd name="T2" fmla="*/ 33 w 75"/>
                <a:gd name="T3" fmla="*/ 11 h 59"/>
                <a:gd name="T4" fmla="*/ 22 w 75"/>
                <a:gd name="T5" fmla="*/ 0 h 59"/>
                <a:gd name="T6" fmla="*/ 11 w 75"/>
                <a:gd name="T7" fmla="*/ 11 h 59"/>
                <a:gd name="T8" fmla="*/ 22 w 75"/>
                <a:gd name="T9" fmla="*/ 22 h 59"/>
                <a:gd name="T10" fmla="*/ 45 w 75"/>
                <a:gd name="T11" fmla="*/ 22 h 59"/>
                <a:gd name="T12" fmla="*/ 56 w 75"/>
                <a:gd name="T13" fmla="*/ 11 h 59"/>
                <a:gd name="T14" fmla="*/ 45 w 75"/>
                <a:gd name="T15" fmla="*/ 0 h 59"/>
                <a:gd name="T16" fmla="*/ 34 w 75"/>
                <a:gd name="T17" fmla="*/ 11 h 59"/>
                <a:gd name="T18" fmla="*/ 45 w 75"/>
                <a:gd name="T19" fmla="*/ 22 h 59"/>
                <a:gd name="T20" fmla="*/ 3 w 75"/>
                <a:gd name="T21" fmla="*/ 25 h 59"/>
                <a:gd name="T22" fmla="*/ 0 w 75"/>
                <a:gd name="T23" fmla="*/ 27 h 59"/>
                <a:gd name="T24" fmla="*/ 0 w 75"/>
                <a:gd name="T25" fmla="*/ 38 h 59"/>
                <a:gd name="T26" fmla="*/ 3 w 75"/>
                <a:gd name="T27" fmla="*/ 41 h 59"/>
                <a:gd name="T28" fmla="*/ 5 w 75"/>
                <a:gd name="T29" fmla="*/ 38 h 59"/>
                <a:gd name="T30" fmla="*/ 5 w 75"/>
                <a:gd name="T31" fmla="*/ 27 h 59"/>
                <a:gd name="T32" fmla="*/ 3 w 75"/>
                <a:gd name="T33" fmla="*/ 25 h 59"/>
                <a:gd name="T34" fmla="*/ 75 w 75"/>
                <a:gd name="T35" fmla="*/ 23 h 59"/>
                <a:gd name="T36" fmla="*/ 75 w 75"/>
                <a:gd name="T37" fmla="*/ 56 h 59"/>
                <a:gd name="T38" fmla="*/ 73 w 75"/>
                <a:gd name="T39" fmla="*/ 57 h 59"/>
                <a:gd name="T40" fmla="*/ 65 w 75"/>
                <a:gd name="T41" fmla="*/ 51 h 59"/>
                <a:gd name="T42" fmla="*/ 64 w 75"/>
                <a:gd name="T43" fmla="*/ 49 h 59"/>
                <a:gd name="T44" fmla="*/ 60 w 75"/>
                <a:gd name="T45" fmla="*/ 49 h 59"/>
                <a:gd name="T46" fmla="*/ 60 w 75"/>
                <a:gd name="T47" fmla="*/ 56 h 59"/>
                <a:gd name="T48" fmla="*/ 57 w 75"/>
                <a:gd name="T49" fmla="*/ 59 h 59"/>
                <a:gd name="T50" fmla="*/ 11 w 75"/>
                <a:gd name="T51" fmla="*/ 59 h 59"/>
                <a:gd name="T52" fmla="*/ 8 w 75"/>
                <a:gd name="T53" fmla="*/ 55 h 59"/>
                <a:gd name="T54" fmla="*/ 8 w 75"/>
                <a:gd name="T55" fmla="*/ 27 h 59"/>
                <a:gd name="T56" fmla="*/ 11 w 75"/>
                <a:gd name="T57" fmla="*/ 23 h 59"/>
                <a:gd name="T58" fmla="*/ 57 w 75"/>
                <a:gd name="T59" fmla="*/ 23 h 59"/>
                <a:gd name="T60" fmla="*/ 60 w 75"/>
                <a:gd name="T61" fmla="*/ 27 h 59"/>
                <a:gd name="T62" fmla="*/ 60 w 75"/>
                <a:gd name="T63" fmla="*/ 30 h 59"/>
                <a:gd name="T64" fmla="*/ 64 w 75"/>
                <a:gd name="T65" fmla="*/ 30 h 59"/>
                <a:gd name="T66" fmla="*/ 65 w 75"/>
                <a:gd name="T67" fmla="*/ 29 h 59"/>
                <a:gd name="T68" fmla="*/ 73 w 75"/>
                <a:gd name="T69" fmla="*/ 22 h 59"/>
                <a:gd name="T70" fmla="*/ 75 w 75"/>
                <a:gd name="T7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5" h="59">
                  <a:moveTo>
                    <a:pt x="22" y="22"/>
                  </a:moveTo>
                  <a:cubicBezTo>
                    <a:pt x="28" y="22"/>
                    <a:pt x="33" y="17"/>
                    <a:pt x="33" y="11"/>
                  </a:cubicBezTo>
                  <a:cubicBezTo>
                    <a:pt x="33" y="5"/>
                    <a:pt x="28" y="0"/>
                    <a:pt x="22" y="0"/>
                  </a:cubicBezTo>
                  <a:cubicBezTo>
                    <a:pt x="16" y="0"/>
                    <a:pt x="11" y="5"/>
                    <a:pt x="11" y="11"/>
                  </a:cubicBezTo>
                  <a:cubicBezTo>
                    <a:pt x="11" y="17"/>
                    <a:pt x="16" y="22"/>
                    <a:pt x="22" y="22"/>
                  </a:cubicBezTo>
                  <a:moveTo>
                    <a:pt x="45" y="22"/>
                  </a:moveTo>
                  <a:cubicBezTo>
                    <a:pt x="51" y="22"/>
                    <a:pt x="56" y="17"/>
                    <a:pt x="56" y="11"/>
                  </a:cubicBezTo>
                  <a:cubicBezTo>
                    <a:pt x="56" y="5"/>
                    <a:pt x="51" y="0"/>
                    <a:pt x="45" y="0"/>
                  </a:cubicBezTo>
                  <a:cubicBezTo>
                    <a:pt x="39" y="0"/>
                    <a:pt x="34" y="5"/>
                    <a:pt x="34" y="11"/>
                  </a:cubicBezTo>
                  <a:cubicBezTo>
                    <a:pt x="34" y="17"/>
                    <a:pt x="39" y="22"/>
                    <a:pt x="45" y="22"/>
                  </a:cubicBezTo>
                  <a:moveTo>
                    <a:pt x="3" y="25"/>
                  </a:moveTo>
                  <a:cubicBezTo>
                    <a:pt x="1" y="25"/>
                    <a:pt x="0" y="26"/>
                    <a:pt x="0" y="27"/>
                  </a:cubicBezTo>
                  <a:cubicBezTo>
                    <a:pt x="0" y="38"/>
                    <a:pt x="0" y="38"/>
                    <a:pt x="0" y="38"/>
                  </a:cubicBezTo>
                  <a:cubicBezTo>
                    <a:pt x="0" y="39"/>
                    <a:pt x="1" y="41"/>
                    <a:pt x="3" y="41"/>
                  </a:cubicBezTo>
                  <a:cubicBezTo>
                    <a:pt x="4" y="41"/>
                    <a:pt x="5" y="39"/>
                    <a:pt x="5" y="38"/>
                  </a:cubicBezTo>
                  <a:cubicBezTo>
                    <a:pt x="5" y="27"/>
                    <a:pt x="5" y="27"/>
                    <a:pt x="5" y="27"/>
                  </a:cubicBezTo>
                  <a:cubicBezTo>
                    <a:pt x="5" y="26"/>
                    <a:pt x="4" y="25"/>
                    <a:pt x="3" y="25"/>
                  </a:cubicBezTo>
                  <a:moveTo>
                    <a:pt x="75" y="23"/>
                  </a:moveTo>
                  <a:cubicBezTo>
                    <a:pt x="75" y="56"/>
                    <a:pt x="75" y="56"/>
                    <a:pt x="75" y="56"/>
                  </a:cubicBezTo>
                  <a:cubicBezTo>
                    <a:pt x="75" y="58"/>
                    <a:pt x="74" y="58"/>
                    <a:pt x="73" y="57"/>
                  </a:cubicBezTo>
                  <a:cubicBezTo>
                    <a:pt x="65" y="51"/>
                    <a:pt x="65" y="51"/>
                    <a:pt x="65" y="51"/>
                  </a:cubicBezTo>
                  <a:cubicBezTo>
                    <a:pt x="64" y="50"/>
                    <a:pt x="64" y="50"/>
                    <a:pt x="64" y="49"/>
                  </a:cubicBezTo>
                  <a:cubicBezTo>
                    <a:pt x="60" y="49"/>
                    <a:pt x="60" y="49"/>
                    <a:pt x="60" y="49"/>
                  </a:cubicBezTo>
                  <a:cubicBezTo>
                    <a:pt x="60" y="56"/>
                    <a:pt x="60" y="56"/>
                    <a:pt x="60" y="56"/>
                  </a:cubicBezTo>
                  <a:cubicBezTo>
                    <a:pt x="60" y="58"/>
                    <a:pt x="59" y="59"/>
                    <a:pt x="57" y="59"/>
                  </a:cubicBezTo>
                  <a:cubicBezTo>
                    <a:pt x="11" y="59"/>
                    <a:pt x="11" y="59"/>
                    <a:pt x="11" y="59"/>
                  </a:cubicBezTo>
                  <a:cubicBezTo>
                    <a:pt x="9" y="59"/>
                    <a:pt x="8" y="57"/>
                    <a:pt x="8" y="55"/>
                  </a:cubicBezTo>
                  <a:cubicBezTo>
                    <a:pt x="8" y="27"/>
                    <a:pt x="8" y="27"/>
                    <a:pt x="8" y="27"/>
                  </a:cubicBezTo>
                  <a:cubicBezTo>
                    <a:pt x="8" y="25"/>
                    <a:pt x="9" y="23"/>
                    <a:pt x="11" y="23"/>
                  </a:cubicBezTo>
                  <a:cubicBezTo>
                    <a:pt x="57" y="23"/>
                    <a:pt x="57" y="23"/>
                    <a:pt x="57" y="23"/>
                  </a:cubicBezTo>
                  <a:cubicBezTo>
                    <a:pt x="59" y="23"/>
                    <a:pt x="60" y="25"/>
                    <a:pt x="60" y="27"/>
                  </a:cubicBezTo>
                  <a:cubicBezTo>
                    <a:pt x="60" y="30"/>
                    <a:pt x="60" y="30"/>
                    <a:pt x="60" y="30"/>
                  </a:cubicBezTo>
                  <a:cubicBezTo>
                    <a:pt x="64" y="30"/>
                    <a:pt x="64" y="30"/>
                    <a:pt x="64" y="30"/>
                  </a:cubicBezTo>
                  <a:cubicBezTo>
                    <a:pt x="64" y="30"/>
                    <a:pt x="64" y="29"/>
                    <a:pt x="65" y="29"/>
                  </a:cubicBezTo>
                  <a:cubicBezTo>
                    <a:pt x="73" y="22"/>
                    <a:pt x="73" y="22"/>
                    <a:pt x="73" y="22"/>
                  </a:cubicBezTo>
                  <a:cubicBezTo>
                    <a:pt x="74" y="21"/>
                    <a:pt x="75" y="21"/>
                    <a:pt x="75" y="23"/>
                  </a:cubicBezTo>
                </a:path>
              </a:pathLst>
            </a:custGeom>
            <a:solidFill>
              <a:srgbClr val="E1E1E3"/>
            </a:solidFill>
            <a:ln>
              <a:noFill/>
            </a:ln>
            <a:extLst/>
          </p:spPr>
          <p:txBody>
            <a:bodyPr vert="horz" wrap="square" lIns="69953" tIns="34976" rIns="69953" bIns="3497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Calibri" panose="020F0502020204030204"/>
                <a:ea typeface="+mn-ea"/>
                <a:cs typeface="+mn-cs"/>
              </a:endParaRPr>
            </a:p>
          </p:txBody>
        </p:sp>
        <p:grpSp>
          <p:nvGrpSpPr>
            <p:cNvPr id="99" name="Group 98">
              <a:extLst>
                <a:ext uri="{FF2B5EF4-FFF2-40B4-BE49-F238E27FC236}">
                  <a16:creationId xmlns:a16="http://schemas.microsoft.com/office/drawing/2014/main" id="{78F51EE8-998C-864E-A5D1-A09F35BF29E3}"/>
                </a:ext>
              </a:extLst>
            </p:cNvPr>
            <p:cNvGrpSpPr/>
            <p:nvPr/>
          </p:nvGrpSpPr>
          <p:grpSpPr>
            <a:xfrm rot="1260549">
              <a:off x="2418386" y="5067555"/>
              <a:ext cx="174829" cy="222743"/>
              <a:chOff x="6729591" y="1625806"/>
              <a:chExt cx="921225" cy="1173706"/>
            </a:xfrm>
          </p:grpSpPr>
          <p:sp>
            <p:nvSpPr>
              <p:cNvPr id="100" name="Rectangle 68">
                <a:extLst>
                  <a:ext uri="{FF2B5EF4-FFF2-40B4-BE49-F238E27FC236}">
                    <a16:creationId xmlns:a16="http://schemas.microsoft.com/office/drawing/2014/main" id="{2591360F-BF5A-6045-8CF0-A13754462E19}"/>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1" name="Isosceles Triangle 278">
                <a:extLst>
                  <a:ext uri="{FF2B5EF4-FFF2-40B4-BE49-F238E27FC236}">
                    <a16:creationId xmlns:a16="http://schemas.microsoft.com/office/drawing/2014/main" id="{7F08F958-5FA6-884C-8DF7-0A6F0277C702}"/>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2" name="Straight Connector 101">
                <a:extLst>
                  <a:ext uri="{FF2B5EF4-FFF2-40B4-BE49-F238E27FC236}">
                    <a16:creationId xmlns:a16="http://schemas.microsoft.com/office/drawing/2014/main" id="{E0634F74-D1EE-0B4B-BDE6-C278EBE8D6F0}"/>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AF71D88E-BD8A-F844-A86E-83FC30AAB9FF}"/>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72C7C797-A68C-8446-A4A8-A0D942AB74B8}"/>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sp>
          <p:nvSpPr>
            <p:cNvPr id="105" name="Freeform: Shape 127">
              <a:extLst>
                <a:ext uri="{FF2B5EF4-FFF2-40B4-BE49-F238E27FC236}">
                  <a16:creationId xmlns:a16="http://schemas.microsoft.com/office/drawing/2014/main" id="{14514EF9-1B8A-DC4A-8D8C-AC17845FF351}"/>
                </a:ext>
              </a:extLst>
            </p:cNvPr>
            <p:cNvSpPr/>
            <p:nvPr/>
          </p:nvSpPr>
          <p:spPr>
            <a:xfrm>
              <a:off x="682561" y="3976653"/>
              <a:ext cx="1938281" cy="1373602"/>
            </a:xfrm>
            <a:custGeom>
              <a:avLst/>
              <a:gdLst>
                <a:gd name="connsiteX0" fmla="*/ 0 w 1618488"/>
                <a:gd name="connsiteY0" fmla="*/ 0 h 1142999"/>
                <a:gd name="connsiteX1" fmla="*/ 1618488 w 1618488"/>
                <a:gd name="connsiteY1" fmla="*/ 0 h 1142999"/>
                <a:gd name="connsiteX2" fmla="*/ 1618488 w 1618488"/>
                <a:gd name="connsiteY2" fmla="*/ 1056281 h 1142999"/>
                <a:gd name="connsiteX3" fmla="*/ 1612139 w 1618488"/>
                <a:gd name="connsiteY3" fmla="*/ 1087730 h 1142999"/>
                <a:gd name="connsiteX4" fmla="*/ 1528757 w 1618488"/>
                <a:gd name="connsiteY4" fmla="*/ 1142999 h 1142999"/>
                <a:gd name="connsiteX5" fmla="*/ 90493 w 1618488"/>
                <a:gd name="connsiteY5" fmla="*/ 1142999 h 1142999"/>
                <a:gd name="connsiteX6" fmla="*/ 0 w 1618488"/>
                <a:gd name="connsiteY6" fmla="*/ 105250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91440 w 1618488"/>
                <a:gd name="connsiteY6" fmla="*/ 91440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3975 w 1618488"/>
                <a:gd name="connsiteY6" fmla="*/ 3976 h 1142999"/>
                <a:gd name="connsiteX0" fmla="*/ 1618488 w 1618488"/>
                <a:gd name="connsiteY0" fmla="*/ 0 h 1142999"/>
                <a:gd name="connsiteX1" fmla="*/ 1618488 w 1618488"/>
                <a:gd name="connsiteY1" fmla="*/ 1056281 h 1142999"/>
                <a:gd name="connsiteX2" fmla="*/ 1612139 w 1618488"/>
                <a:gd name="connsiteY2" fmla="*/ 1087730 h 1142999"/>
                <a:gd name="connsiteX3" fmla="*/ 1528757 w 1618488"/>
                <a:gd name="connsiteY3" fmla="*/ 1142999 h 1142999"/>
                <a:gd name="connsiteX4" fmla="*/ 90493 w 1618488"/>
                <a:gd name="connsiteY4" fmla="*/ 1142999 h 1142999"/>
                <a:gd name="connsiteX5" fmla="*/ 0 w 1618488"/>
                <a:gd name="connsiteY5" fmla="*/ 1052506 h 1142999"/>
                <a:gd name="connsiteX6" fmla="*/ 63610 w 1618488"/>
                <a:gd name="connsiteY6" fmla="*/ 35782 h 1142999"/>
                <a:gd name="connsiteX0" fmla="*/ 1618488 w 1618488"/>
                <a:gd name="connsiteY0" fmla="*/ 3975 h 1146974"/>
                <a:gd name="connsiteX1" fmla="*/ 1618488 w 1618488"/>
                <a:gd name="connsiteY1" fmla="*/ 1060256 h 1146974"/>
                <a:gd name="connsiteX2" fmla="*/ 1612139 w 1618488"/>
                <a:gd name="connsiteY2" fmla="*/ 1091705 h 1146974"/>
                <a:gd name="connsiteX3" fmla="*/ 1528757 w 1618488"/>
                <a:gd name="connsiteY3" fmla="*/ 1146974 h 1146974"/>
                <a:gd name="connsiteX4" fmla="*/ 90493 w 1618488"/>
                <a:gd name="connsiteY4" fmla="*/ 1146974 h 1146974"/>
                <a:gd name="connsiteX5" fmla="*/ 0 w 1618488"/>
                <a:gd name="connsiteY5" fmla="*/ 1056481 h 1146974"/>
                <a:gd name="connsiteX6" fmla="*/ 0 w 1618488"/>
                <a:gd name="connsiteY6" fmla="*/ 0 h 1146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18488" h="1146974">
                  <a:moveTo>
                    <a:pt x="1618488" y="3975"/>
                  </a:moveTo>
                  <a:lnTo>
                    <a:pt x="1618488" y="1060256"/>
                  </a:lnTo>
                  <a:lnTo>
                    <a:pt x="1612139" y="1091705"/>
                  </a:lnTo>
                  <a:cubicBezTo>
                    <a:pt x="1598401" y="1124184"/>
                    <a:pt x="1566241" y="1146974"/>
                    <a:pt x="1528757" y="1146974"/>
                  </a:cubicBezTo>
                  <a:lnTo>
                    <a:pt x="90493" y="1146974"/>
                  </a:lnTo>
                  <a:cubicBezTo>
                    <a:pt x="40515" y="1146974"/>
                    <a:pt x="0" y="1106459"/>
                    <a:pt x="0" y="1056481"/>
                  </a:cubicBezTo>
                  <a:lnTo>
                    <a:pt x="0" y="0"/>
                  </a:ln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6" name="Rectangle 105">
              <a:extLst>
                <a:ext uri="{FF2B5EF4-FFF2-40B4-BE49-F238E27FC236}">
                  <a16:creationId xmlns:a16="http://schemas.microsoft.com/office/drawing/2014/main" id="{4D70DFB8-7247-9D4C-ADFC-020B82F3F0CB}"/>
                </a:ext>
              </a:extLst>
            </p:cNvPr>
            <p:cNvSpPr/>
            <p:nvPr/>
          </p:nvSpPr>
          <p:spPr>
            <a:xfrm>
              <a:off x="422250" y="4403016"/>
              <a:ext cx="525636" cy="52563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07" name="Group 106">
              <a:extLst>
                <a:ext uri="{FF2B5EF4-FFF2-40B4-BE49-F238E27FC236}">
                  <a16:creationId xmlns:a16="http://schemas.microsoft.com/office/drawing/2014/main" id="{5065BD16-C4CB-9C41-A4AF-C3E8DCFB6A85}"/>
                </a:ext>
              </a:extLst>
            </p:cNvPr>
            <p:cNvGrpSpPr/>
            <p:nvPr/>
          </p:nvGrpSpPr>
          <p:grpSpPr>
            <a:xfrm rot="19579818">
              <a:off x="869920" y="4668744"/>
              <a:ext cx="195509" cy="249091"/>
              <a:chOff x="6729591" y="1625806"/>
              <a:chExt cx="921225" cy="1173706"/>
            </a:xfrm>
          </p:grpSpPr>
          <p:sp>
            <p:nvSpPr>
              <p:cNvPr id="108" name="Rectangle 68">
                <a:extLst>
                  <a:ext uri="{FF2B5EF4-FFF2-40B4-BE49-F238E27FC236}">
                    <a16:creationId xmlns:a16="http://schemas.microsoft.com/office/drawing/2014/main" id="{E1A7BD33-DF05-BE4B-9BAF-E63828EF778E}"/>
                  </a:ext>
                </a:extLst>
              </p:cNvPr>
              <p:cNvSpPr/>
              <p:nvPr/>
            </p:nvSpPr>
            <p:spPr>
              <a:xfrm>
                <a:off x="6729591" y="1625806"/>
                <a:ext cx="921225" cy="1173706"/>
              </a:xfrm>
              <a:custGeom>
                <a:avLst/>
                <a:gdLst>
                  <a:gd name="connsiteX0" fmla="*/ 0 w 921225"/>
                  <a:gd name="connsiteY0" fmla="*/ 0 h 1173706"/>
                  <a:gd name="connsiteX1" fmla="*/ 921225 w 921225"/>
                  <a:gd name="connsiteY1" fmla="*/ 0 h 1173706"/>
                  <a:gd name="connsiteX2" fmla="*/ 921225 w 921225"/>
                  <a:gd name="connsiteY2" fmla="*/ 1173706 h 1173706"/>
                  <a:gd name="connsiteX3" fmla="*/ 0 w 921225"/>
                  <a:gd name="connsiteY3" fmla="*/ 1173706 h 1173706"/>
                  <a:gd name="connsiteX4" fmla="*/ 0 w 921225"/>
                  <a:gd name="connsiteY4" fmla="*/ 0 h 1173706"/>
                  <a:gd name="connsiteX0" fmla="*/ 0 w 921225"/>
                  <a:gd name="connsiteY0" fmla="*/ 0 h 1173706"/>
                  <a:gd name="connsiteX1" fmla="*/ 921225 w 921225"/>
                  <a:gd name="connsiteY1" fmla="*/ 0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 name="connsiteX0" fmla="*/ 0 w 921225"/>
                  <a:gd name="connsiteY0" fmla="*/ 0 h 1173706"/>
                  <a:gd name="connsiteX1" fmla="*/ 685000 w 921225"/>
                  <a:gd name="connsiteY1" fmla="*/ 236 h 1173706"/>
                  <a:gd name="connsiteX2" fmla="*/ 921225 w 921225"/>
                  <a:gd name="connsiteY2" fmla="*/ 0 h 1173706"/>
                  <a:gd name="connsiteX3" fmla="*/ 919563 w 921225"/>
                  <a:gd name="connsiteY3" fmla="*/ 270580 h 1173706"/>
                  <a:gd name="connsiteX4" fmla="*/ 921225 w 921225"/>
                  <a:gd name="connsiteY4" fmla="*/ 1173706 h 1173706"/>
                  <a:gd name="connsiteX5" fmla="*/ 0 w 921225"/>
                  <a:gd name="connsiteY5" fmla="*/ 1173706 h 1173706"/>
                  <a:gd name="connsiteX6" fmla="*/ 0 w 921225"/>
                  <a:gd name="connsiteY6" fmla="*/ 0 h 1173706"/>
                  <a:gd name="connsiteX0" fmla="*/ 0 w 921225"/>
                  <a:gd name="connsiteY0" fmla="*/ 0 h 1173706"/>
                  <a:gd name="connsiteX1" fmla="*/ 685000 w 921225"/>
                  <a:gd name="connsiteY1" fmla="*/ 236 h 1173706"/>
                  <a:gd name="connsiteX2" fmla="*/ 919563 w 921225"/>
                  <a:gd name="connsiteY2" fmla="*/ 270580 h 1173706"/>
                  <a:gd name="connsiteX3" fmla="*/ 921225 w 921225"/>
                  <a:gd name="connsiteY3" fmla="*/ 1173706 h 1173706"/>
                  <a:gd name="connsiteX4" fmla="*/ 0 w 921225"/>
                  <a:gd name="connsiteY4" fmla="*/ 1173706 h 1173706"/>
                  <a:gd name="connsiteX5" fmla="*/ 0 w 921225"/>
                  <a:gd name="connsiteY5" fmla="*/ 0 h 11737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21225" h="1173706">
                    <a:moveTo>
                      <a:pt x="0" y="0"/>
                    </a:moveTo>
                    <a:lnTo>
                      <a:pt x="685000" y="236"/>
                    </a:lnTo>
                    <a:lnTo>
                      <a:pt x="919563" y="270580"/>
                    </a:lnTo>
                    <a:lnTo>
                      <a:pt x="921225" y="1173706"/>
                    </a:lnTo>
                    <a:lnTo>
                      <a:pt x="0" y="1173706"/>
                    </a:lnTo>
                    <a:lnTo>
                      <a:pt x="0" y="0"/>
                    </a:lnTo>
                    <a:close/>
                  </a:path>
                </a:pathLst>
              </a:custGeom>
              <a:noFill/>
              <a:ln w="12700">
                <a:solidFill>
                  <a:srgbClr val="E1E1E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0" name="Isosceles Triangle 273">
                <a:extLst>
                  <a:ext uri="{FF2B5EF4-FFF2-40B4-BE49-F238E27FC236}">
                    <a16:creationId xmlns:a16="http://schemas.microsoft.com/office/drawing/2014/main" id="{FC65BAA6-7821-AA4B-B1B3-E5A9396662DD}"/>
                  </a:ext>
                </a:extLst>
              </p:cNvPr>
              <p:cNvSpPr/>
              <p:nvPr/>
            </p:nvSpPr>
            <p:spPr>
              <a:xfrm rot="13739444">
                <a:off x="7215498" y="1726441"/>
                <a:ext cx="412469" cy="232616"/>
              </a:xfrm>
              <a:prstGeom prst="triangle">
                <a:avLst/>
              </a:prstGeom>
              <a:solidFill>
                <a:srgbClr val="E1E1E3"/>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11" name="Straight Connector 110">
                <a:extLst>
                  <a:ext uri="{FF2B5EF4-FFF2-40B4-BE49-F238E27FC236}">
                    <a16:creationId xmlns:a16="http://schemas.microsoft.com/office/drawing/2014/main" id="{063D43D4-FF89-4E41-A102-D400CA832C9C}"/>
                  </a:ext>
                </a:extLst>
              </p:cNvPr>
              <p:cNvCxnSpPr/>
              <p:nvPr/>
            </p:nvCxnSpPr>
            <p:spPr>
              <a:xfrm>
                <a:off x="6899981" y="2182635"/>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5411D910-299D-CA4C-ABE2-DBCA83B3EC51}"/>
                  </a:ext>
                </a:extLst>
              </p:cNvPr>
              <p:cNvCxnSpPr/>
              <p:nvPr/>
            </p:nvCxnSpPr>
            <p:spPr>
              <a:xfrm>
                <a:off x="6899981" y="2358889"/>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EC2F229-8662-4B44-8D7C-777B30D2A05D}"/>
                  </a:ext>
                </a:extLst>
              </p:cNvPr>
              <p:cNvCxnSpPr/>
              <p:nvPr/>
            </p:nvCxnSpPr>
            <p:spPr>
              <a:xfrm>
                <a:off x="6899981" y="2535143"/>
                <a:ext cx="580445" cy="0"/>
              </a:xfrm>
              <a:prstGeom prst="line">
                <a:avLst/>
              </a:prstGeom>
              <a:ln w="12700">
                <a:solidFill>
                  <a:srgbClr val="E1E1E3"/>
                </a:solidFill>
              </a:ln>
            </p:spPr>
            <p:style>
              <a:lnRef idx="1">
                <a:schemeClr val="accent1"/>
              </a:lnRef>
              <a:fillRef idx="0">
                <a:schemeClr val="accent1"/>
              </a:fillRef>
              <a:effectRef idx="0">
                <a:schemeClr val="accent1"/>
              </a:effectRef>
              <a:fontRef idx="minor">
                <a:schemeClr val="tx1"/>
              </a:fontRef>
            </p:style>
          </p:cxnSp>
        </p:grpSp>
        <p:pic>
          <p:nvPicPr>
            <p:cNvPr id="114" name="Picture 113" descr="A stop sign&#10;&#10;Description generated with high confidence">
              <a:extLst>
                <a:ext uri="{FF2B5EF4-FFF2-40B4-BE49-F238E27FC236}">
                  <a16:creationId xmlns:a16="http://schemas.microsoft.com/office/drawing/2014/main" id="{FE51300B-D738-B146-B7AC-3A87F4BD9E09}"/>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66053" y="4446819"/>
              <a:ext cx="438030" cy="438030"/>
            </a:xfrm>
            <a:prstGeom prst="rect">
              <a:avLst/>
            </a:prstGeom>
          </p:spPr>
        </p:pic>
        <p:sp>
          <p:nvSpPr>
            <p:cNvPr id="115" name="Rectangle: Rounded Corners 131">
              <a:extLst>
                <a:ext uri="{FF2B5EF4-FFF2-40B4-BE49-F238E27FC236}">
                  <a16:creationId xmlns:a16="http://schemas.microsoft.com/office/drawing/2014/main" id="{8C67B262-888C-FE49-B791-1E14ADD78D99}"/>
                </a:ext>
              </a:extLst>
            </p:cNvPr>
            <p:cNvSpPr/>
            <p:nvPr/>
          </p:nvSpPr>
          <p:spPr>
            <a:xfrm>
              <a:off x="3918311" y="4034190"/>
              <a:ext cx="1325040" cy="1319741"/>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6" name="Freeform: Shape 133">
              <a:extLst>
                <a:ext uri="{FF2B5EF4-FFF2-40B4-BE49-F238E27FC236}">
                  <a16:creationId xmlns:a16="http://schemas.microsoft.com/office/drawing/2014/main" id="{13230E93-659B-3E41-A452-6A52ABA85BCB}"/>
                </a:ext>
              </a:extLst>
            </p:cNvPr>
            <p:cNvSpPr/>
            <p:nvPr/>
          </p:nvSpPr>
          <p:spPr>
            <a:xfrm>
              <a:off x="2337780" y="3504655"/>
              <a:ext cx="1250577" cy="1136747"/>
            </a:xfrm>
            <a:custGeom>
              <a:avLst/>
              <a:gdLst>
                <a:gd name="connsiteX0" fmla="*/ 0 w 1405719"/>
                <a:gd name="connsiteY0" fmla="*/ 344407 h 949197"/>
                <a:gd name="connsiteX1" fmla="*/ 382137 w 1405719"/>
                <a:gd name="connsiteY1" fmla="*/ 16861 h 949197"/>
                <a:gd name="connsiteX2" fmla="*/ 846161 w 1405719"/>
                <a:gd name="connsiteY2" fmla="*/ 808431 h 949197"/>
                <a:gd name="connsiteX3" fmla="*/ 1405719 w 1405719"/>
                <a:gd name="connsiteY3" fmla="*/ 944909 h 949197"/>
              </a:gdLst>
              <a:ahLst/>
              <a:cxnLst>
                <a:cxn ang="0">
                  <a:pos x="connsiteX0" y="connsiteY0"/>
                </a:cxn>
                <a:cxn ang="0">
                  <a:pos x="connsiteX1" y="connsiteY1"/>
                </a:cxn>
                <a:cxn ang="0">
                  <a:pos x="connsiteX2" y="connsiteY2"/>
                </a:cxn>
                <a:cxn ang="0">
                  <a:pos x="connsiteX3" y="connsiteY3"/>
                </a:cxn>
              </a:cxnLst>
              <a:rect l="l" t="t" r="r" b="b"/>
              <a:pathLst>
                <a:path w="1405719" h="949197">
                  <a:moveTo>
                    <a:pt x="0" y="344407"/>
                  </a:moveTo>
                  <a:cubicBezTo>
                    <a:pt x="120555" y="141965"/>
                    <a:pt x="241110" y="-60476"/>
                    <a:pt x="382137" y="16861"/>
                  </a:cubicBezTo>
                  <a:cubicBezTo>
                    <a:pt x="523164" y="94198"/>
                    <a:pt x="675564" y="653756"/>
                    <a:pt x="846161" y="808431"/>
                  </a:cubicBezTo>
                  <a:cubicBezTo>
                    <a:pt x="1016758" y="963106"/>
                    <a:pt x="1211238" y="954007"/>
                    <a:pt x="1405719" y="944909"/>
                  </a:cubicBezTo>
                </a:path>
              </a:pathLst>
            </a:custGeom>
            <a:noFill/>
            <a:ln w="31750">
              <a:solidFill>
                <a:srgbClr val="A8A9AD"/>
              </a:solidFill>
              <a:headEnd type="none"/>
              <a:tailEnd type="arrow" w="lg"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8" name="Oval 117">
              <a:extLst>
                <a:ext uri="{FF2B5EF4-FFF2-40B4-BE49-F238E27FC236}">
                  <a16:creationId xmlns:a16="http://schemas.microsoft.com/office/drawing/2014/main" id="{5BD5E55A-8FFB-B347-933B-1EC4BE1ED356}"/>
                </a:ext>
              </a:extLst>
            </p:cNvPr>
            <p:cNvSpPr/>
            <p:nvPr/>
          </p:nvSpPr>
          <p:spPr>
            <a:xfrm>
              <a:off x="9017554" y="5169829"/>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9" name="Oval 118">
              <a:extLst>
                <a:ext uri="{FF2B5EF4-FFF2-40B4-BE49-F238E27FC236}">
                  <a16:creationId xmlns:a16="http://schemas.microsoft.com/office/drawing/2014/main" id="{A39DA5E8-E70B-994F-8F1A-CEE12D599DA6}"/>
                </a:ext>
              </a:extLst>
            </p:cNvPr>
            <p:cNvSpPr/>
            <p:nvPr/>
          </p:nvSpPr>
          <p:spPr>
            <a:xfrm>
              <a:off x="9464035" y="5020436"/>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Oval 119">
              <a:extLst>
                <a:ext uri="{FF2B5EF4-FFF2-40B4-BE49-F238E27FC236}">
                  <a16:creationId xmlns:a16="http://schemas.microsoft.com/office/drawing/2014/main" id="{FB73135C-72C8-9142-B35B-19BB7F1A74D8}"/>
                </a:ext>
              </a:extLst>
            </p:cNvPr>
            <p:cNvSpPr/>
            <p:nvPr/>
          </p:nvSpPr>
          <p:spPr>
            <a:xfrm>
              <a:off x="9330849" y="5111344"/>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1" name="Oval 120">
              <a:extLst>
                <a:ext uri="{FF2B5EF4-FFF2-40B4-BE49-F238E27FC236}">
                  <a16:creationId xmlns:a16="http://schemas.microsoft.com/office/drawing/2014/main" id="{F6053DAB-302A-7342-B8D1-ED150A65EE79}"/>
                </a:ext>
              </a:extLst>
            </p:cNvPr>
            <p:cNvSpPr/>
            <p:nvPr/>
          </p:nvSpPr>
          <p:spPr>
            <a:xfrm>
              <a:off x="9175113" y="5158555"/>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2" name="Oval 121">
              <a:extLst>
                <a:ext uri="{FF2B5EF4-FFF2-40B4-BE49-F238E27FC236}">
                  <a16:creationId xmlns:a16="http://schemas.microsoft.com/office/drawing/2014/main" id="{5C7CD202-E7DB-6348-8946-507273585670}"/>
                </a:ext>
              </a:extLst>
            </p:cNvPr>
            <p:cNvSpPr/>
            <p:nvPr/>
          </p:nvSpPr>
          <p:spPr>
            <a:xfrm flipH="1">
              <a:off x="8704922" y="5111344"/>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3" name="Oval 122">
              <a:extLst>
                <a:ext uri="{FF2B5EF4-FFF2-40B4-BE49-F238E27FC236}">
                  <a16:creationId xmlns:a16="http://schemas.microsoft.com/office/drawing/2014/main" id="{CCB96C87-3440-8B4D-B657-12C906E1A1E9}"/>
                </a:ext>
              </a:extLst>
            </p:cNvPr>
            <p:cNvSpPr/>
            <p:nvPr/>
          </p:nvSpPr>
          <p:spPr>
            <a:xfrm flipH="1">
              <a:off x="8860658" y="5158555"/>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4" name="Oval 143">
              <a:extLst>
                <a:ext uri="{FF2B5EF4-FFF2-40B4-BE49-F238E27FC236}">
                  <a16:creationId xmlns:a16="http://schemas.microsoft.com/office/drawing/2014/main" id="{64DC6CC3-7CAE-8C45-A13B-1F3370AFDFC9}"/>
                </a:ext>
              </a:extLst>
            </p:cNvPr>
            <p:cNvSpPr/>
            <p:nvPr/>
          </p:nvSpPr>
          <p:spPr>
            <a:xfrm>
              <a:off x="9253964" y="497527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5" name="Oval 144">
              <a:extLst>
                <a:ext uri="{FF2B5EF4-FFF2-40B4-BE49-F238E27FC236}">
                  <a16:creationId xmlns:a16="http://schemas.microsoft.com/office/drawing/2014/main" id="{7301F9BA-6637-6547-B985-8D0F96933439}"/>
                </a:ext>
              </a:extLst>
            </p:cNvPr>
            <p:cNvSpPr/>
            <p:nvPr/>
          </p:nvSpPr>
          <p:spPr>
            <a:xfrm>
              <a:off x="8951846" y="5025623"/>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6" name="Oval 145">
              <a:extLst>
                <a:ext uri="{FF2B5EF4-FFF2-40B4-BE49-F238E27FC236}">
                  <a16:creationId xmlns:a16="http://schemas.microsoft.com/office/drawing/2014/main" id="{D5BF2176-0C8A-E747-84D6-6B3C40CACC37}"/>
                </a:ext>
              </a:extLst>
            </p:cNvPr>
            <p:cNvSpPr/>
            <p:nvPr/>
          </p:nvSpPr>
          <p:spPr>
            <a:xfrm>
              <a:off x="9103694" y="501603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7" name="Oval 146">
              <a:extLst>
                <a:ext uri="{FF2B5EF4-FFF2-40B4-BE49-F238E27FC236}">
                  <a16:creationId xmlns:a16="http://schemas.microsoft.com/office/drawing/2014/main" id="{5B7D1519-169C-4F44-B4ED-2DBA2F4BD8D1}"/>
                </a:ext>
              </a:extLst>
            </p:cNvPr>
            <p:cNvSpPr/>
            <p:nvPr/>
          </p:nvSpPr>
          <p:spPr>
            <a:xfrm>
              <a:off x="8795407" y="4979115"/>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8" name="Oval 147">
              <a:extLst>
                <a:ext uri="{FF2B5EF4-FFF2-40B4-BE49-F238E27FC236}">
                  <a16:creationId xmlns:a16="http://schemas.microsoft.com/office/drawing/2014/main" id="{39274A02-2415-B546-8BFA-3764F43E8D96}"/>
                </a:ext>
              </a:extLst>
            </p:cNvPr>
            <p:cNvSpPr/>
            <p:nvPr/>
          </p:nvSpPr>
          <p:spPr>
            <a:xfrm>
              <a:off x="9380614" y="4880742"/>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5" name="Oval 154">
              <a:extLst>
                <a:ext uri="{FF2B5EF4-FFF2-40B4-BE49-F238E27FC236}">
                  <a16:creationId xmlns:a16="http://schemas.microsoft.com/office/drawing/2014/main" id="{8BCB620C-898A-BC40-A7C4-5FCE143A03BA}"/>
                </a:ext>
              </a:extLst>
            </p:cNvPr>
            <p:cNvSpPr/>
            <p:nvPr/>
          </p:nvSpPr>
          <p:spPr>
            <a:xfrm>
              <a:off x="9069072" y="4870837"/>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6" name="Oval 155">
              <a:extLst>
                <a:ext uri="{FF2B5EF4-FFF2-40B4-BE49-F238E27FC236}">
                  <a16:creationId xmlns:a16="http://schemas.microsoft.com/office/drawing/2014/main" id="{E5FB18EB-37DE-6540-8965-962C653C3A09}"/>
                </a:ext>
              </a:extLst>
            </p:cNvPr>
            <p:cNvSpPr/>
            <p:nvPr/>
          </p:nvSpPr>
          <p:spPr>
            <a:xfrm>
              <a:off x="9219889" y="4827970"/>
              <a:ext cx="164261" cy="164261"/>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Oval 156">
              <a:extLst>
                <a:ext uri="{FF2B5EF4-FFF2-40B4-BE49-F238E27FC236}">
                  <a16:creationId xmlns:a16="http://schemas.microsoft.com/office/drawing/2014/main" id="{B03A3817-CC10-7A43-8ABD-A96BF4E7E87C}"/>
                </a:ext>
              </a:extLst>
            </p:cNvPr>
            <p:cNvSpPr/>
            <p:nvPr/>
          </p:nvSpPr>
          <p:spPr>
            <a:xfrm>
              <a:off x="9106738" y="4718023"/>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B44ADDE8-7B0A-584E-948B-193E96394750}"/>
                </a:ext>
              </a:extLst>
            </p:cNvPr>
            <p:cNvSpPr/>
            <p:nvPr/>
          </p:nvSpPr>
          <p:spPr>
            <a:xfrm>
              <a:off x="8275858" y="4391490"/>
              <a:ext cx="525636" cy="52563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id="{8552718E-C7D1-3A4F-8D67-C1F0D9C2C3AD}"/>
                </a:ext>
              </a:extLst>
            </p:cNvPr>
            <p:cNvSpPr/>
            <p:nvPr/>
          </p:nvSpPr>
          <p:spPr>
            <a:xfrm>
              <a:off x="8911395" y="4873758"/>
              <a:ext cx="164261" cy="164261"/>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5" name="Graphic 195">
              <a:extLst>
                <a:ext uri="{FF2B5EF4-FFF2-40B4-BE49-F238E27FC236}">
                  <a16:creationId xmlns:a16="http://schemas.microsoft.com/office/drawing/2014/main" id="{1602F5FB-A29D-644D-80F0-A8546679C1A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330611" y="4446244"/>
              <a:ext cx="416128" cy="416128"/>
            </a:xfrm>
            <a:prstGeom prst="rect">
              <a:avLst/>
            </a:prstGeom>
          </p:spPr>
        </p:pic>
        <p:sp>
          <p:nvSpPr>
            <p:cNvPr id="171" name="TextBox 170">
              <a:extLst>
                <a:ext uri="{FF2B5EF4-FFF2-40B4-BE49-F238E27FC236}">
                  <a16:creationId xmlns:a16="http://schemas.microsoft.com/office/drawing/2014/main" id="{FB7E8F0B-8F30-BC41-9D24-7E97211E870B}"/>
                </a:ext>
              </a:extLst>
            </p:cNvPr>
            <p:cNvSpPr txBox="1"/>
            <p:nvPr/>
          </p:nvSpPr>
          <p:spPr>
            <a:xfrm>
              <a:off x="722237" y="5476225"/>
              <a:ext cx="1844144"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PDF file added to Blob Storage</a:t>
              </a:r>
            </a:p>
          </p:txBody>
        </p:sp>
        <p:sp>
          <p:nvSpPr>
            <p:cNvPr id="174" name="TextBox 173">
              <a:extLst>
                <a:ext uri="{FF2B5EF4-FFF2-40B4-BE49-F238E27FC236}">
                  <a16:creationId xmlns:a16="http://schemas.microsoft.com/office/drawing/2014/main" id="{45AA8CC1-853E-0348-9C12-81D97E008ABB}"/>
                </a:ext>
              </a:extLst>
            </p:cNvPr>
            <p:cNvSpPr txBox="1"/>
            <p:nvPr/>
          </p:nvSpPr>
          <p:spPr>
            <a:xfrm>
              <a:off x="3642142" y="5476225"/>
              <a:ext cx="189604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 decomposes PDF file…</a:t>
              </a:r>
            </a:p>
          </p:txBody>
        </p:sp>
        <p:pic>
          <p:nvPicPr>
            <p:cNvPr id="193" name="Picture 192">
              <a:extLst>
                <a:ext uri="{FF2B5EF4-FFF2-40B4-BE49-F238E27FC236}">
                  <a16:creationId xmlns:a16="http://schemas.microsoft.com/office/drawing/2014/main" id="{2C5471EF-F1BC-C747-BE85-DAB237611F01}"/>
                </a:ext>
              </a:extLst>
            </p:cNvPr>
            <p:cNvPicPr>
              <a:picLocks noChangeAspect="1"/>
            </p:cNvPicPr>
            <p:nvPr/>
          </p:nvPicPr>
          <p:blipFill>
            <a:blip r:embed="rId9"/>
            <a:stretch>
              <a:fillRect/>
            </a:stretch>
          </p:blipFill>
          <p:spPr>
            <a:xfrm>
              <a:off x="4227233" y="4337413"/>
              <a:ext cx="707197" cy="713294"/>
            </a:xfrm>
            <a:prstGeom prst="rect">
              <a:avLst/>
            </a:prstGeom>
          </p:spPr>
        </p:pic>
        <p:pic>
          <p:nvPicPr>
            <p:cNvPr id="194" name="Picture 193">
              <a:extLst>
                <a:ext uri="{FF2B5EF4-FFF2-40B4-BE49-F238E27FC236}">
                  <a16:creationId xmlns:a16="http://schemas.microsoft.com/office/drawing/2014/main" id="{85367B13-95DF-A440-9D5A-4F53834019DA}"/>
                </a:ext>
              </a:extLst>
            </p:cNvPr>
            <p:cNvPicPr>
              <a:picLocks noChangeAspect="1"/>
            </p:cNvPicPr>
            <p:nvPr/>
          </p:nvPicPr>
          <p:blipFill>
            <a:blip r:embed="rId9"/>
            <a:stretch>
              <a:fillRect/>
            </a:stretch>
          </p:blipFill>
          <p:spPr>
            <a:xfrm>
              <a:off x="1620831" y="3763672"/>
              <a:ext cx="707197" cy="713294"/>
            </a:xfrm>
            <a:prstGeom prst="rect">
              <a:avLst/>
            </a:prstGeom>
          </p:spPr>
        </p:pic>
        <p:sp>
          <p:nvSpPr>
            <p:cNvPr id="195" name="Rectangle: Rounded Corners 13">
              <a:extLst>
                <a:ext uri="{FF2B5EF4-FFF2-40B4-BE49-F238E27FC236}">
                  <a16:creationId xmlns:a16="http://schemas.microsoft.com/office/drawing/2014/main" id="{D7FB2F41-C005-C849-9EA6-6A4C303FEE96}"/>
                </a:ext>
              </a:extLst>
            </p:cNvPr>
            <p:cNvSpPr/>
            <p:nvPr/>
          </p:nvSpPr>
          <p:spPr>
            <a:xfrm rot="2700000">
              <a:off x="6411763" y="4819300"/>
              <a:ext cx="129654" cy="641444"/>
            </a:xfrm>
            <a:prstGeom prst="roundRect">
              <a:avLst>
                <a:gd name="adj" fmla="val 50000"/>
              </a:avLst>
            </a:prstGeom>
            <a:solidFill>
              <a:srgbClr val="A8A9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E97CCBBA-759F-3344-BE9E-863695F80948}"/>
                </a:ext>
              </a:extLst>
            </p:cNvPr>
            <p:cNvSpPr/>
            <p:nvPr/>
          </p:nvSpPr>
          <p:spPr>
            <a:xfrm>
              <a:off x="6536802" y="4183272"/>
              <a:ext cx="908980" cy="908980"/>
            </a:xfrm>
            <a:prstGeom prst="ellipse">
              <a:avLst/>
            </a:prstGeom>
            <a:solidFill>
              <a:srgbClr val="F2F2F2"/>
            </a:solid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97" name="Straight Arrow Connector 196">
              <a:extLst>
                <a:ext uri="{FF2B5EF4-FFF2-40B4-BE49-F238E27FC236}">
                  <a16:creationId xmlns:a16="http://schemas.microsoft.com/office/drawing/2014/main" id="{D4277E1C-123F-E445-BF5E-E2D24E862CC2}"/>
                </a:ext>
              </a:extLst>
            </p:cNvPr>
            <p:cNvCxnSpPr>
              <a:cxnSpLocks/>
            </p:cNvCxnSpPr>
            <p:nvPr/>
          </p:nvCxnSpPr>
          <p:spPr>
            <a:xfrm>
              <a:off x="5437357" y="4632436"/>
              <a:ext cx="759884" cy="0"/>
            </a:xfrm>
            <a:prstGeom prst="straightConnector1">
              <a:avLst/>
            </a:prstGeom>
            <a:ln w="107950">
              <a:solidFill>
                <a:srgbClr val="0078D7"/>
              </a:solidFill>
              <a:prstDash val="solid"/>
              <a:headEnd w="med" len="med"/>
              <a:tailEnd type="none" w="lg" len="med"/>
            </a:ln>
          </p:spPr>
          <p:style>
            <a:lnRef idx="1">
              <a:schemeClr val="accent1"/>
            </a:lnRef>
            <a:fillRef idx="0">
              <a:schemeClr val="accent1"/>
            </a:fillRef>
            <a:effectRef idx="0">
              <a:schemeClr val="accent1"/>
            </a:effectRef>
            <a:fontRef idx="minor">
              <a:schemeClr val="tx1"/>
            </a:fontRef>
          </p:style>
        </p:cxnSp>
        <p:grpSp>
          <p:nvGrpSpPr>
            <p:cNvPr id="198" name="Group 197">
              <a:extLst>
                <a:ext uri="{FF2B5EF4-FFF2-40B4-BE49-F238E27FC236}">
                  <a16:creationId xmlns:a16="http://schemas.microsoft.com/office/drawing/2014/main" id="{09A011DF-27D3-2345-9303-4066C2A63364}"/>
                </a:ext>
              </a:extLst>
            </p:cNvPr>
            <p:cNvGrpSpPr/>
            <p:nvPr/>
          </p:nvGrpSpPr>
          <p:grpSpPr>
            <a:xfrm>
              <a:off x="3619194" y="3735739"/>
              <a:ext cx="591862" cy="587828"/>
              <a:chOff x="10257340" y="1680054"/>
              <a:chExt cx="394878" cy="392187"/>
            </a:xfrm>
          </p:grpSpPr>
          <p:sp>
            <p:nvSpPr>
              <p:cNvPr id="199" name="Rectangle 198">
                <a:extLst>
                  <a:ext uri="{FF2B5EF4-FFF2-40B4-BE49-F238E27FC236}">
                    <a16:creationId xmlns:a16="http://schemas.microsoft.com/office/drawing/2014/main" id="{34A3D336-41A3-AB44-A7A6-DAD2AEC86217}"/>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0" name="Picture 199" descr="Image result for azure functions logo png">
                <a:extLst>
                  <a:ext uri="{FF2B5EF4-FFF2-40B4-BE49-F238E27FC236}">
                    <a16:creationId xmlns:a16="http://schemas.microsoft.com/office/drawing/2014/main" id="{6852814C-033F-A24F-8D4C-CF73BE9F290B}"/>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201" name="Isosceles Triangle 181">
              <a:extLst>
                <a:ext uri="{FF2B5EF4-FFF2-40B4-BE49-F238E27FC236}">
                  <a16:creationId xmlns:a16="http://schemas.microsoft.com/office/drawing/2014/main" id="{AB637C35-533F-0B45-A5C2-46A1009C72F7}"/>
                </a:ext>
              </a:extLst>
            </p:cNvPr>
            <p:cNvSpPr/>
            <p:nvPr/>
          </p:nvSpPr>
          <p:spPr>
            <a:xfrm rot="5400000">
              <a:off x="6109764" y="4504708"/>
              <a:ext cx="346570" cy="255036"/>
            </a:xfrm>
            <a:prstGeom prst="triangle">
              <a:avLst/>
            </a:prstGeom>
            <a:solidFill>
              <a:srgbClr val="007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3" name="Group 202">
              <a:extLst>
                <a:ext uri="{FF2B5EF4-FFF2-40B4-BE49-F238E27FC236}">
                  <a16:creationId xmlns:a16="http://schemas.microsoft.com/office/drawing/2014/main" id="{0D301712-3514-FC44-8761-36FB772E34B9}"/>
                </a:ext>
              </a:extLst>
            </p:cNvPr>
            <p:cNvGrpSpPr/>
            <p:nvPr/>
          </p:nvGrpSpPr>
          <p:grpSpPr>
            <a:xfrm>
              <a:off x="6900433" y="3501624"/>
              <a:ext cx="274320" cy="274320"/>
              <a:chOff x="9846375" y="2765765"/>
              <a:chExt cx="274320" cy="274320"/>
            </a:xfrm>
          </p:grpSpPr>
          <p:sp>
            <p:nvSpPr>
              <p:cNvPr id="204" name="Oval 203">
                <a:extLst>
                  <a:ext uri="{FF2B5EF4-FFF2-40B4-BE49-F238E27FC236}">
                    <a16:creationId xmlns:a16="http://schemas.microsoft.com/office/drawing/2014/main" id="{96451F8B-DB93-BB45-8EBE-81F8D108249C}"/>
                  </a:ext>
                </a:extLst>
              </p:cNvPr>
              <p:cNvSpPr/>
              <p:nvPr/>
            </p:nvSpPr>
            <p:spPr>
              <a:xfrm>
                <a:off x="9846375" y="276576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F8141B05-D769-3E4E-BDF9-2CE657DC9D0E}"/>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6" name="Group 205">
              <a:extLst>
                <a:ext uri="{FF2B5EF4-FFF2-40B4-BE49-F238E27FC236}">
                  <a16:creationId xmlns:a16="http://schemas.microsoft.com/office/drawing/2014/main" id="{1949E0FA-E318-D641-8561-72F170B39FAD}"/>
                </a:ext>
              </a:extLst>
            </p:cNvPr>
            <p:cNvGrpSpPr/>
            <p:nvPr/>
          </p:nvGrpSpPr>
          <p:grpSpPr>
            <a:xfrm>
              <a:off x="7056445" y="3101936"/>
              <a:ext cx="274320" cy="274320"/>
              <a:chOff x="10087952" y="2591725"/>
              <a:chExt cx="274320" cy="274320"/>
            </a:xfrm>
          </p:grpSpPr>
          <p:sp>
            <p:nvSpPr>
              <p:cNvPr id="207" name="Oval 206">
                <a:extLst>
                  <a:ext uri="{FF2B5EF4-FFF2-40B4-BE49-F238E27FC236}">
                    <a16:creationId xmlns:a16="http://schemas.microsoft.com/office/drawing/2014/main" id="{41F52B2E-DDCE-3643-ACF9-38EC42384503}"/>
                  </a:ext>
                </a:extLst>
              </p:cNvPr>
              <p:cNvSpPr/>
              <p:nvPr/>
            </p:nvSpPr>
            <p:spPr>
              <a:xfrm>
                <a:off x="10087952" y="259172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27C328C7-7744-3D44-9344-96CBFA311BAD}"/>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09" name="Group 208">
              <a:extLst>
                <a:ext uri="{FF2B5EF4-FFF2-40B4-BE49-F238E27FC236}">
                  <a16:creationId xmlns:a16="http://schemas.microsoft.com/office/drawing/2014/main" id="{81A7A2AE-BB0E-F04F-8437-AEF63F880362}"/>
                </a:ext>
              </a:extLst>
            </p:cNvPr>
            <p:cNvGrpSpPr/>
            <p:nvPr/>
          </p:nvGrpSpPr>
          <p:grpSpPr>
            <a:xfrm>
              <a:off x="7318908" y="2775543"/>
              <a:ext cx="274320" cy="274320"/>
              <a:chOff x="10397072" y="2500811"/>
              <a:chExt cx="274320" cy="274320"/>
            </a:xfrm>
          </p:grpSpPr>
          <p:sp>
            <p:nvSpPr>
              <p:cNvPr id="210" name="Oval 209">
                <a:extLst>
                  <a:ext uri="{FF2B5EF4-FFF2-40B4-BE49-F238E27FC236}">
                    <a16:creationId xmlns:a16="http://schemas.microsoft.com/office/drawing/2014/main" id="{B8D98197-0F8C-374E-BF30-13FB28E1F844}"/>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88ED81A1-96FC-FD4A-A58A-B77B69A04E6F}"/>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12" name="TextBox 211">
              <a:extLst>
                <a:ext uri="{FF2B5EF4-FFF2-40B4-BE49-F238E27FC236}">
                  <a16:creationId xmlns:a16="http://schemas.microsoft.com/office/drawing/2014/main" id="{4CFCC132-887B-B643-B7A6-EC1AF97A5072}"/>
                </a:ext>
              </a:extLst>
            </p:cNvPr>
            <p:cNvSpPr txBox="1"/>
            <p:nvPr/>
          </p:nvSpPr>
          <p:spPr>
            <a:xfrm>
              <a:off x="5873584" y="5476225"/>
              <a:ext cx="1956198" cy="646331"/>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sends it to Cognitive Services for OCR detection</a:t>
              </a:r>
            </a:p>
          </p:txBody>
        </p:sp>
        <p:grpSp>
          <p:nvGrpSpPr>
            <p:cNvPr id="213" name="Group 212">
              <a:extLst>
                <a:ext uri="{FF2B5EF4-FFF2-40B4-BE49-F238E27FC236}">
                  <a16:creationId xmlns:a16="http://schemas.microsoft.com/office/drawing/2014/main" id="{B7787884-E207-D647-B459-CC5DFF7691A1}"/>
                </a:ext>
              </a:extLst>
            </p:cNvPr>
            <p:cNvGrpSpPr/>
            <p:nvPr/>
          </p:nvGrpSpPr>
          <p:grpSpPr>
            <a:xfrm>
              <a:off x="6482457" y="4114483"/>
              <a:ext cx="423863" cy="423863"/>
              <a:chOff x="7884081" y="3103007"/>
              <a:chExt cx="423863" cy="423863"/>
            </a:xfrm>
          </p:grpSpPr>
          <p:sp>
            <p:nvSpPr>
              <p:cNvPr id="214" name="Oval 213">
                <a:extLst>
                  <a:ext uri="{FF2B5EF4-FFF2-40B4-BE49-F238E27FC236}">
                    <a16:creationId xmlns:a16="http://schemas.microsoft.com/office/drawing/2014/main" id="{FB887C8C-40C9-A44F-91AA-CB60082FC586}"/>
                  </a:ext>
                </a:extLst>
              </p:cNvPr>
              <p:cNvSpPr/>
              <p:nvPr/>
            </p:nvSpPr>
            <p:spPr>
              <a:xfrm>
                <a:off x="7884081" y="3103007"/>
                <a:ext cx="423863" cy="423863"/>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5" name="Graphic 214">
                <a:extLst>
                  <a:ext uri="{FF2B5EF4-FFF2-40B4-BE49-F238E27FC236}">
                    <a16:creationId xmlns:a16="http://schemas.microsoft.com/office/drawing/2014/main" id="{9057CF39-F204-044E-8A9D-97A79721B945}"/>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913132" y="3132058"/>
                <a:ext cx="365760" cy="365760"/>
              </a:xfrm>
              <a:prstGeom prst="rect">
                <a:avLst/>
              </a:prstGeom>
            </p:spPr>
          </p:pic>
        </p:grpSp>
        <p:pic>
          <p:nvPicPr>
            <p:cNvPr id="216" name="Picture 215">
              <a:extLst>
                <a:ext uri="{FF2B5EF4-FFF2-40B4-BE49-F238E27FC236}">
                  <a16:creationId xmlns:a16="http://schemas.microsoft.com/office/drawing/2014/main" id="{22CAC148-676D-F341-81AF-43608ABDDC8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809247" y="4500094"/>
              <a:ext cx="364090" cy="367229"/>
            </a:xfrm>
            <a:prstGeom prst="rect">
              <a:avLst/>
            </a:prstGeom>
          </p:spPr>
        </p:pic>
      </p:grpSp>
    </p:spTree>
    <p:extLst>
      <p:ext uri="{BB962C8B-B14F-4D97-AF65-F5344CB8AC3E}">
        <p14:creationId xmlns:p14="http://schemas.microsoft.com/office/powerpoint/2010/main" val="369908067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Real-time stream processing</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916905"/>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Huge amounts of telemetry data is collected from a massive cloud app. That data is processed in near real-time and stored in a DB for use in an analytics dashboard.</a:t>
            </a:r>
          </a:p>
          <a:p>
            <a:pPr defTabSz="457200">
              <a:lnSpc>
                <a:spcPct val="100000"/>
              </a:lnSpc>
              <a:spcAft>
                <a:spcPts val="0"/>
              </a:spcAft>
              <a:buSzTx/>
              <a:defRPr/>
            </a:pPr>
            <a:endParaRPr lang="en-US" sz="1800">
              <a:solidFill>
                <a:schemeClr val="tx1"/>
              </a:solidFill>
              <a:cs typeface="Segoe UI Light" panose="020B0502040204020203" pitchFamily="34" charset="0"/>
            </a:endParaRP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ISV</a:t>
            </a:r>
          </a:p>
        </p:txBody>
      </p:sp>
      <p:pic>
        <p:nvPicPr>
          <p:cNvPr id="117" name="Picture 116" descr="A person standing in a room&#10;&#10;Description generated with very high confidence">
            <a:extLst>
              <a:ext uri="{FF2B5EF4-FFF2-40B4-BE49-F238E27FC236}">
                <a16:creationId xmlns:a16="http://schemas.microsoft.com/office/drawing/2014/main" id="{A13CB979-9D19-DC4C-9101-29E7F94D2C5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71468" y="2"/>
            <a:ext cx="2265007" cy="6994526"/>
          </a:xfrm>
          <a:prstGeom prst="rect">
            <a:avLst/>
          </a:prstGeom>
        </p:spPr>
      </p:pic>
      <p:sp>
        <p:nvSpPr>
          <p:cNvPr id="124" name="TextBox 123">
            <a:extLst>
              <a:ext uri="{FF2B5EF4-FFF2-40B4-BE49-F238E27FC236}">
                <a16:creationId xmlns:a16="http://schemas.microsoft.com/office/drawing/2014/main" id="{88B0E4DB-7757-144F-844E-6AED138C0B58}"/>
              </a:ext>
            </a:extLst>
          </p:cNvPr>
          <p:cNvSpPr txBox="1"/>
          <p:nvPr/>
        </p:nvSpPr>
        <p:spPr>
          <a:xfrm>
            <a:off x="434975" y="2771900"/>
            <a:ext cx="1389042"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App or device producing data</a:t>
            </a:r>
          </a:p>
        </p:txBody>
      </p:sp>
      <p:sp>
        <p:nvSpPr>
          <p:cNvPr id="125" name="TextBox 124">
            <a:extLst>
              <a:ext uri="{FF2B5EF4-FFF2-40B4-BE49-F238E27FC236}">
                <a16:creationId xmlns:a16="http://schemas.microsoft.com/office/drawing/2014/main" id="{D8151FC2-75C3-0D46-BDF0-6E0DA7A361C4}"/>
              </a:ext>
            </a:extLst>
          </p:cNvPr>
          <p:cNvSpPr txBox="1"/>
          <p:nvPr/>
        </p:nvSpPr>
        <p:spPr>
          <a:xfrm>
            <a:off x="1632695" y="6054891"/>
            <a:ext cx="1855455"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Event Hubs ingests telemetry data</a:t>
            </a:r>
          </a:p>
        </p:txBody>
      </p:sp>
      <p:sp>
        <p:nvSpPr>
          <p:cNvPr id="126" name="TextBox 125">
            <a:extLst>
              <a:ext uri="{FF2B5EF4-FFF2-40B4-BE49-F238E27FC236}">
                <a16:creationId xmlns:a16="http://schemas.microsoft.com/office/drawing/2014/main" id="{359E18FA-4E40-F744-9857-1F8044E36254}"/>
              </a:ext>
            </a:extLst>
          </p:cNvPr>
          <p:cNvSpPr txBox="1"/>
          <p:nvPr/>
        </p:nvSpPr>
        <p:spPr>
          <a:xfrm>
            <a:off x="6071261" y="6054891"/>
            <a:ext cx="168058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…and sends it to Cosmos DB</a:t>
            </a:r>
          </a:p>
        </p:txBody>
      </p:sp>
      <p:sp>
        <p:nvSpPr>
          <p:cNvPr id="127" name="TextBox 126">
            <a:extLst>
              <a:ext uri="{FF2B5EF4-FFF2-40B4-BE49-F238E27FC236}">
                <a16:creationId xmlns:a16="http://schemas.microsoft.com/office/drawing/2014/main" id="{8617160A-E48D-D348-852B-778A666990A2}"/>
              </a:ext>
            </a:extLst>
          </p:cNvPr>
          <p:cNvSpPr txBox="1"/>
          <p:nvPr/>
        </p:nvSpPr>
        <p:spPr>
          <a:xfrm>
            <a:off x="4067138" y="6054891"/>
            <a:ext cx="1706370"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 processes the data…</a:t>
            </a:r>
          </a:p>
        </p:txBody>
      </p:sp>
      <p:grpSp>
        <p:nvGrpSpPr>
          <p:cNvPr id="128" name="Group 127">
            <a:extLst>
              <a:ext uri="{FF2B5EF4-FFF2-40B4-BE49-F238E27FC236}">
                <a16:creationId xmlns:a16="http://schemas.microsoft.com/office/drawing/2014/main" id="{0E203CA3-33B8-3A45-8271-30AE89EBBC85}"/>
              </a:ext>
            </a:extLst>
          </p:cNvPr>
          <p:cNvGrpSpPr/>
          <p:nvPr/>
        </p:nvGrpSpPr>
        <p:grpSpPr>
          <a:xfrm>
            <a:off x="2007725" y="4813300"/>
            <a:ext cx="1002138" cy="1071270"/>
            <a:chOff x="1771050" y="3203762"/>
            <a:chExt cx="1143000" cy="1221850"/>
          </a:xfrm>
        </p:grpSpPr>
        <p:sp>
          <p:nvSpPr>
            <p:cNvPr id="129" name="Left Bracket 128">
              <a:extLst>
                <a:ext uri="{FF2B5EF4-FFF2-40B4-BE49-F238E27FC236}">
                  <a16:creationId xmlns:a16="http://schemas.microsoft.com/office/drawing/2014/main" id="{8823EF3C-5044-3F43-B8B8-16572CEE7A84}"/>
                </a:ext>
              </a:extLst>
            </p:cNvPr>
            <p:cNvSpPr/>
            <p:nvPr/>
          </p:nvSpPr>
          <p:spPr>
            <a:xfrm rot="5400000">
              <a:off x="2205390" y="2769422"/>
              <a:ext cx="274320" cy="1143000"/>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Left Bracket 129">
              <a:extLst>
                <a:ext uri="{FF2B5EF4-FFF2-40B4-BE49-F238E27FC236}">
                  <a16:creationId xmlns:a16="http://schemas.microsoft.com/office/drawing/2014/main" id="{DD2C7B08-B35D-E846-8525-DED991A4EE5D}"/>
                </a:ext>
              </a:extLst>
            </p:cNvPr>
            <p:cNvSpPr/>
            <p:nvPr/>
          </p:nvSpPr>
          <p:spPr>
            <a:xfrm rot="16200000">
              <a:off x="2205390" y="3716952"/>
              <a:ext cx="274320" cy="1143000"/>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31" name="Group 130">
            <a:extLst>
              <a:ext uri="{FF2B5EF4-FFF2-40B4-BE49-F238E27FC236}">
                <a16:creationId xmlns:a16="http://schemas.microsoft.com/office/drawing/2014/main" id="{AF54324D-9AD8-1A4E-A041-6E4BAA3955D8}"/>
              </a:ext>
            </a:extLst>
          </p:cNvPr>
          <p:cNvGrpSpPr/>
          <p:nvPr/>
        </p:nvGrpSpPr>
        <p:grpSpPr>
          <a:xfrm>
            <a:off x="2213380" y="4989618"/>
            <a:ext cx="707016" cy="718634"/>
            <a:chOff x="2931030" y="3346852"/>
            <a:chExt cx="806395" cy="819647"/>
          </a:xfrm>
        </p:grpSpPr>
        <p:grpSp>
          <p:nvGrpSpPr>
            <p:cNvPr id="132" name="Group 131">
              <a:extLst>
                <a:ext uri="{FF2B5EF4-FFF2-40B4-BE49-F238E27FC236}">
                  <a16:creationId xmlns:a16="http://schemas.microsoft.com/office/drawing/2014/main" id="{7561F3A6-733C-E24C-B7D5-625734A0599F}"/>
                </a:ext>
              </a:extLst>
            </p:cNvPr>
            <p:cNvGrpSpPr/>
            <p:nvPr/>
          </p:nvGrpSpPr>
          <p:grpSpPr>
            <a:xfrm>
              <a:off x="2931030" y="3346852"/>
              <a:ext cx="137160" cy="819647"/>
              <a:chOff x="2931030" y="3346852"/>
              <a:chExt cx="137160" cy="819647"/>
            </a:xfrm>
          </p:grpSpPr>
          <p:sp>
            <p:nvSpPr>
              <p:cNvPr id="141" name="Oval 140">
                <a:extLst>
                  <a:ext uri="{FF2B5EF4-FFF2-40B4-BE49-F238E27FC236}">
                    <a16:creationId xmlns:a16="http://schemas.microsoft.com/office/drawing/2014/main" id="{2BD0BD00-5992-B04F-A37C-F2992D744D69}"/>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2" name="Oval 141">
                <a:extLst>
                  <a:ext uri="{FF2B5EF4-FFF2-40B4-BE49-F238E27FC236}">
                    <a16:creationId xmlns:a16="http://schemas.microsoft.com/office/drawing/2014/main" id="{F6DB4F09-62B4-F740-9C3B-01CCCCA8F74F}"/>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9" name="Oval 148">
                <a:extLst>
                  <a:ext uri="{FF2B5EF4-FFF2-40B4-BE49-F238E27FC236}">
                    <a16:creationId xmlns:a16="http://schemas.microsoft.com/office/drawing/2014/main" id="{D4C41D7C-334E-034F-B714-49B6755D95F8}"/>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Oval 149">
                <a:extLst>
                  <a:ext uri="{FF2B5EF4-FFF2-40B4-BE49-F238E27FC236}">
                    <a16:creationId xmlns:a16="http://schemas.microsoft.com/office/drawing/2014/main" id="{C09F3A33-D669-5B4A-879E-89DF151CE3B4}"/>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3" name="Group 132">
              <a:extLst>
                <a:ext uri="{FF2B5EF4-FFF2-40B4-BE49-F238E27FC236}">
                  <a16:creationId xmlns:a16="http://schemas.microsoft.com/office/drawing/2014/main" id="{869EA2F9-6258-9C43-A648-539831B90F1A}"/>
                </a:ext>
              </a:extLst>
            </p:cNvPr>
            <p:cNvGrpSpPr/>
            <p:nvPr/>
          </p:nvGrpSpPr>
          <p:grpSpPr>
            <a:xfrm>
              <a:off x="3154108" y="3460599"/>
              <a:ext cx="137160" cy="592152"/>
              <a:chOff x="3162943" y="3486000"/>
              <a:chExt cx="137160" cy="592152"/>
            </a:xfrm>
          </p:grpSpPr>
          <p:sp>
            <p:nvSpPr>
              <p:cNvPr id="138" name="Oval 137">
                <a:extLst>
                  <a:ext uri="{FF2B5EF4-FFF2-40B4-BE49-F238E27FC236}">
                    <a16:creationId xmlns:a16="http://schemas.microsoft.com/office/drawing/2014/main" id="{1119E19F-74AB-CE4C-B01B-D1D8FA09D3AD}"/>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9" name="Oval 138">
                <a:extLst>
                  <a:ext uri="{FF2B5EF4-FFF2-40B4-BE49-F238E27FC236}">
                    <a16:creationId xmlns:a16="http://schemas.microsoft.com/office/drawing/2014/main" id="{4E21E418-A35A-0D4D-88A8-DB03C2FF4CF6}"/>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0" name="Oval 139">
                <a:extLst>
                  <a:ext uri="{FF2B5EF4-FFF2-40B4-BE49-F238E27FC236}">
                    <a16:creationId xmlns:a16="http://schemas.microsoft.com/office/drawing/2014/main" id="{7FD85C5C-DD24-5847-8351-7B090FC9F522}"/>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34" name="Group 133">
              <a:extLst>
                <a:ext uri="{FF2B5EF4-FFF2-40B4-BE49-F238E27FC236}">
                  <a16:creationId xmlns:a16="http://schemas.microsoft.com/office/drawing/2014/main" id="{9EDCEDAA-3421-8C4F-9159-82BA4F4E6EAA}"/>
                </a:ext>
              </a:extLst>
            </p:cNvPr>
            <p:cNvGrpSpPr/>
            <p:nvPr/>
          </p:nvGrpSpPr>
          <p:grpSpPr>
            <a:xfrm>
              <a:off x="3377186" y="3574347"/>
              <a:ext cx="137160" cy="364656"/>
              <a:chOff x="3394856" y="3625148"/>
              <a:chExt cx="137160" cy="364656"/>
            </a:xfrm>
          </p:grpSpPr>
          <p:sp>
            <p:nvSpPr>
              <p:cNvPr id="136" name="Oval 135">
                <a:extLst>
                  <a:ext uri="{FF2B5EF4-FFF2-40B4-BE49-F238E27FC236}">
                    <a16:creationId xmlns:a16="http://schemas.microsoft.com/office/drawing/2014/main" id="{FAECB787-4188-3D49-B93D-B197689EAE76}"/>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Oval 136">
                <a:extLst>
                  <a:ext uri="{FF2B5EF4-FFF2-40B4-BE49-F238E27FC236}">
                    <a16:creationId xmlns:a16="http://schemas.microsoft.com/office/drawing/2014/main" id="{1E9C8DDB-184C-B245-80B9-8ECD9849F216}"/>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35" name="Oval 134">
              <a:extLst>
                <a:ext uri="{FF2B5EF4-FFF2-40B4-BE49-F238E27FC236}">
                  <a16:creationId xmlns:a16="http://schemas.microsoft.com/office/drawing/2014/main" id="{4DAEB3AE-1C1E-984B-9E5A-3D4CFE55CCD4}"/>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pic>
        <p:nvPicPr>
          <p:cNvPr id="151" name="Graphic 24">
            <a:extLst>
              <a:ext uri="{FF2B5EF4-FFF2-40B4-BE49-F238E27FC236}">
                <a16:creationId xmlns:a16="http://schemas.microsoft.com/office/drawing/2014/main" id="{2D6EC6AE-51D5-0F4B-B251-6A7148171F4F}"/>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l="25230" t="28232" r="25406" b="28573"/>
          <a:stretch/>
        </p:blipFill>
        <p:spPr>
          <a:xfrm>
            <a:off x="730809" y="3395625"/>
            <a:ext cx="846525" cy="572384"/>
          </a:xfrm>
          <a:prstGeom prst="rect">
            <a:avLst/>
          </a:prstGeom>
        </p:spPr>
      </p:pic>
      <p:sp>
        <p:nvSpPr>
          <p:cNvPr id="152" name="Freeform: Shape 334">
            <a:extLst>
              <a:ext uri="{FF2B5EF4-FFF2-40B4-BE49-F238E27FC236}">
                <a16:creationId xmlns:a16="http://schemas.microsoft.com/office/drawing/2014/main" id="{9470444B-A98C-1B4A-9CA1-6CD6F6AB76E0}"/>
              </a:ext>
            </a:extLst>
          </p:cNvPr>
          <p:cNvSpPr/>
          <p:nvPr/>
        </p:nvSpPr>
        <p:spPr>
          <a:xfrm>
            <a:off x="1138029" y="4040013"/>
            <a:ext cx="753847" cy="1312703"/>
          </a:xfrm>
          <a:custGeom>
            <a:avLst/>
            <a:gdLst>
              <a:gd name="connsiteX0" fmla="*/ 0 w 859809"/>
              <a:gd name="connsiteY0" fmla="*/ 0 h 1119117"/>
              <a:gd name="connsiteX1" fmla="*/ 191069 w 859809"/>
              <a:gd name="connsiteY1" fmla="*/ 914400 h 1119117"/>
              <a:gd name="connsiteX2" fmla="*/ 859809 w 859809"/>
              <a:gd name="connsiteY2" fmla="*/ 1119117 h 1119117"/>
            </a:gdLst>
            <a:ahLst/>
            <a:cxnLst>
              <a:cxn ang="0">
                <a:pos x="connsiteX0" y="connsiteY0"/>
              </a:cxn>
              <a:cxn ang="0">
                <a:pos x="connsiteX1" y="connsiteY1"/>
              </a:cxn>
              <a:cxn ang="0">
                <a:pos x="connsiteX2" y="connsiteY2"/>
              </a:cxn>
            </a:cxnLst>
            <a:rect l="l" t="t" r="r" b="b"/>
            <a:pathLst>
              <a:path w="859809" h="1119117">
                <a:moveTo>
                  <a:pt x="0" y="0"/>
                </a:moveTo>
                <a:cubicBezTo>
                  <a:pt x="23884" y="363940"/>
                  <a:pt x="47768" y="727881"/>
                  <a:pt x="191069" y="914400"/>
                </a:cubicBezTo>
                <a:cubicBezTo>
                  <a:pt x="334370" y="1100919"/>
                  <a:pt x="597089" y="1110018"/>
                  <a:pt x="859809" y="1119117"/>
                </a:cubicBezTo>
              </a:path>
            </a:pathLst>
          </a:custGeom>
          <a:noFill/>
          <a:ln w="19050">
            <a:solidFill>
              <a:srgbClr val="A8A9AD"/>
            </a:solidFill>
            <a:tailEnd type="arrow"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54" name="Group 153">
            <a:extLst>
              <a:ext uri="{FF2B5EF4-FFF2-40B4-BE49-F238E27FC236}">
                <a16:creationId xmlns:a16="http://schemas.microsoft.com/office/drawing/2014/main" id="{EA5250E9-CD1B-8641-A86D-FD7202211BEB}"/>
              </a:ext>
            </a:extLst>
          </p:cNvPr>
          <p:cNvGrpSpPr/>
          <p:nvPr/>
        </p:nvGrpSpPr>
        <p:grpSpPr>
          <a:xfrm>
            <a:off x="1076498" y="4178187"/>
            <a:ext cx="160342" cy="160342"/>
            <a:chOff x="6614096" y="3386015"/>
            <a:chExt cx="182880" cy="182880"/>
          </a:xfrm>
        </p:grpSpPr>
        <p:sp>
          <p:nvSpPr>
            <p:cNvPr id="161" name="Oval 160">
              <a:extLst>
                <a:ext uri="{FF2B5EF4-FFF2-40B4-BE49-F238E27FC236}">
                  <a16:creationId xmlns:a16="http://schemas.microsoft.com/office/drawing/2014/main" id="{70151629-FAA8-0A41-B5D8-3988A0FC2F1B}"/>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2" name="Oval 161">
              <a:extLst>
                <a:ext uri="{FF2B5EF4-FFF2-40B4-BE49-F238E27FC236}">
                  <a16:creationId xmlns:a16="http://schemas.microsoft.com/office/drawing/2014/main" id="{5F7E81F1-3680-6F46-9E3D-4C929E7C4B22}"/>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3" name="Group 162">
            <a:extLst>
              <a:ext uri="{FF2B5EF4-FFF2-40B4-BE49-F238E27FC236}">
                <a16:creationId xmlns:a16="http://schemas.microsoft.com/office/drawing/2014/main" id="{A4D552B2-98DB-2D44-950B-15B0B69AE191}"/>
              </a:ext>
            </a:extLst>
          </p:cNvPr>
          <p:cNvGrpSpPr/>
          <p:nvPr/>
        </p:nvGrpSpPr>
        <p:grpSpPr>
          <a:xfrm>
            <a:off x="1091602" y="4405532"/>
            <a:ext cx="160342" cy="160342"/>
            <a:chOff x="6614096" y="3386015"/>
            <a:chExt cx="182880" cy="182880"/>
          </a:xfrm>
        </p:grpSpPr>
        <p:sp>
          <p:nvSpPr>
            <p:cNvPr id="164" name="Oval 163">
              <a:extLst>
                <a:ext uri="{FF2B5EF4-FFF2-40B4-BE49-F238E27FC236}">
                  <a16:creationId xmlns:a16="http://schemas.microsoft.com/office/drawing/2014/main" id="{F0A26FD7-395D-BC4F-8515-83E96FA0F41E}"/>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6" name="Oval 165">
              <a:extLst>
                <a:ext uri="{FF2B5EF4-FFF2-40B4-BE49-F238E27FC236}">
                  <a16:creationId xmlns:a16="http://schemas.microsoft.com/office/drawing/2014/main" id="{7F7E3C4C-261B-2F46-AE1F-715A19D5E1CE}"/>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67" name="Group 166">
            <a:extLst>
              <a:ext uri="{FF2B5EF4-FFF2-40B4-BE49-F238E27FC236}">
                <a16:creationId xmlns:a16="http://schemas.microsoft.com/office/drawing/2014/main" id="{F57EE4AE-E9E2-3840-AB9F-EC46E77F65EF}"/>
              </a:ext>
            </a:extLst>
          </p:cNvPr>
          <p:cNvGrpSpPr/>
          <p:nvPr/>
        </p:nvGrpSpPr>
        <p:grpSpPr>
          <a:xfrm>
            <a:off x="1260076" y="5065876"/>
            <a:ext cx="160342" cy="160342"/>
            <a:chOff x="6614096" y="3386015"/>
            <a:chExt cx="182880" cy="182880"/>
          </a:xfrm>
        </p:grpSpPr>
        <p:sp>
          <p:nvSpPr>
            <p:cNvPr id="168" name="Oval 167">
              <a:extLst>
                <a:ext uri="{FF2B5EF4-FFF2-40B4-BE49-F238E27FC236}">
                  <a16:creationId xmlns:a16="http://schemas.microsoft.com/office/drawing/2014/main" id="{9BEACAAF-25B2-634C-AA25-0D6A526FD768}"/>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2" name="Oval 171">
              <a:extLst>
                <a:ext uri="{FF2B5EF4-FFF2-40B4-BE49-F238E27FC236}">
                  <a16:creationId xmlns:a16="http://schemas.microsoft.com/office/drawing/2014/main" id="{FD5476AC-6068-B844-B36B-04D70E73EF2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3" name="Group 172">
            <a:extLst>
              <a:ext uri="{FF2B5EF4-FFF2-40B4-BE49-F238E27FC236}">
                <a16:creationId xmlns:a16="http://schemas.microsoft.com/office/drawing/2014/main" id="{1846AF67-2F94-084D-AE37-A2AD8290A5AC}"/>
              </a:ext>
            </a:extLst>
          </p:cNvPr>
          <p:cNvGrpSpPr/>
          <p:nvPr/>
        </p:nvGrpSpPr>
        <p:grpSpPr>
          <a:xfrm>
            <a:off x="1421582" y="5213438"/>
            <a:ext cx="160342" cy="160342"/>
            <a:chOff x="6614096" y="3386015"/>
            <a:chExt cx="182880" cy="182880"/>
          </a:xfrm>
        </p:grpSpPr>
        <p:sp>
          <p:nvSpPr>
            <p:cNvPr id="175" name="Oval 174">
              <a:extLst>
                <a:ext uri="{FF2B5EF4-FFF2-40B4-BE49-F238E27FC236}">
                  <a16:creationId xmlns:a16="http://schemas.microsoft.com/office/drawing/2014/main" id="{7D8E0123-2D7C-C648-8EA9-AFB31DF0D0A1}"/>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6" name="Oval 175">
              <a:extLst>
                <a:ext uri="{FF2B5EF4-FFF2-40B4-BE49-F238E27FC236}">
                  <a16:creationId xmlns:a16="http://schemas.microsoft.com/office/drawing/2014/main" id="{EE05C302-3DA9-904B-94FE-7EF20A34BED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77" name="Group 176">
            <a:extLst>
              <a:ext uri="{FF2B5EF4-FFF2-40B4-BE49-F238E27FC236}">
                <a16:creationId xmlns:a16="http://schemas.microsoft.com/office/drawing/2014/main" id="{C063BDCB-7244-AF4F-AC53-99C98F6698C9}"/>
              </a:ext>
            </a:extLst>
          </p:cNvPr>
          <p:cNvGrpSpPr/>
          <p:nvPr/>
        </p:nvGrpSpPr>
        <p:grpSpPr>
          <a:xfrm>
            <a:off x="1116000" y="4632877"/>
            <a:ext cx="160342" cy="160342"/>
            <a:chOff x="6614096" y="3386015"/>
            <a:chExt cx="182880" cy="182880"/>
          </a:xfrm>
        </p:grpSpPr>
        <p:sp>
          <p:nvSpPr>
            <p:cNvPr id="178" name="Oval 177">
              <a:extLst>
                <a:ext uri="{FF2B5EF4-FFF2-40B4-BE49-F238E27FC236}">
                  <a16:creationId xmlns:a16="http://schemas.microsoft.com/office/drawing/2014/main" id="{28B1FC88-4ACD-C24A-9C84-21F0B661AF46}"/>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9" name="Oval 178">
              <a:extLst>
                <a:ext uri="{FF2B5EF4-FFF2-40B4-BE49-F238E27FC236}">
                  <a16:creationId xmlns:a16="http://schemas.microsoft.com/office/drawing/2014/main" id="{569E9CAB-4470-C94C-BF02-8AB333E28A1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0" name="Group 179">
            <a:extLst>
              <a:ext uri="{FF2B5EF4-FFF2-40B4-BE49-F238E27FC236}">
                <a16:creationId xmlns:a16="http://schemas.microsoft.com/office/drawing/2014/main" id="{D1DD8D1C-797F-B14C-BDB9-10F3E5B32DE9}"/>
              </a:ext>
            </a:extLst>
          </p:cNvPr>
          <p:cNvGrpSpPr/>
          <p:nvPr/>
        </p:nvGrpSpPr>
        <p:grpSpPr>
          <a:xfrm>
            <a:off x="1165961" y="4860221"/>
            <a:ext cx="160342" cy="160342"/>
            <a:chOff x="6614096" y="3386015"/>
            <a:chExt cx="182880" cy="182880"/>
          </a:xfrm>
        </p:grpSpPr>
        <p:sp>
          <p:nvSpPr>
            <p:cNvPr id="181" name="Oval 180">
              <a:extLst>
                <a:ext uri="{FF2B5EF4-FFF2-40B4-BE49-F238E27FC236}">
                  <a16:creationId xmlns:a16="http://schemas.microsoft.com/office/drawing/2014/main" id="{0CA42B67-192F-C14E-9E82-C4C8D5BB5E2C}"/>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2" name="Oval 181">
              <a:extLst>
                <a:ext uri="{FF2B5EF4-FFF2-40B4-BE49-F238E27FC236}">
                  <a16:creationId xmlns:a16="http://schemas.microsoft.com/office/drawing/2014/main" id="{DE1B1631-10B2-7F47-A190-1120527E34C9}"/>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3" name="Group 182">
            <a:extLst>
              <a:ext uri="{FF2B5EF4-FFF2-40B4-BE49-F238E27FC236}">
                <a16:creationId xmlns:a16="http://schemas.microsoft.com/office/drawing/2014/main" id="{2F06FBA2-EA89-A346-B358-05DB9BF02E2F}"/>
              </a:ext>
            </a:extLst>
          </p:cNvPr>
          <p:cNvGrpSpPr/>
          <p:nvPr/>
        </p:nvGrpSpPr>
        <p:grpSpPr>
          <a:xfrm>
            <a:off x="789817" y="3864474"/>
            <a:ext cx="728510" cy="160342"/>
            <a:chOff x="1376833" y="2042055"/>
            <a:chExt cx="830910" cy="182880"/>
          </a:xfrm>
        </p:grpSpPr>
        <p:grpSp>
          <p:nvGrpSpPr>
            <p:cNvPr id="184" name="Group 183">
              <a:extLst>
                <a:ext uri="{FF2B5EF4-FFF2-40B4-BE49-F238E27FC236}">
                  <a16:creationId xmlns:a16="http://schemas.microsoft.com/office/drawing/2014/main" id="{C07381D9-68E9-7249-9E00-AF42F408976D}"/>
                </a:ext>
              </a:extLst>
            </p:cNvPr>
            <p:cNvGrpSpPr/>
            <p:nvPr/>
          </p:nvGrpSpPr>
          <p:grpSpPr>
            <a:xfrm>
              <a:off x="1376833" y="2042055"/>
              <a:ext cx="182880" cy="182880"/>
              <a:chOff x="6614096" y="3386015"/>
              <a:chExt cx="182880" cy="182880"/>
            </a:xfrm>
          </p:grpSpPr>
          <p:sp>
            <p:nvSpPr>
              <p:cNvPr id="218" name="Oval 217">
                <a:extLst>
                  <a:ext uri="{FF2B5EF4-FFF2-40B4-BE49-F238E27FC236}">
                    <a16:creationId xmlns:a16="http://schemas.microsoft.com/office/drawing/2014/main" id="{EC01F20C-757A-A446-B2D3-F93222585B8A}"/>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9" name="Oval 218">
                <a:extLst>
                  <a:ext uri="{FF2B5EF4-FFF2-40B4-BE49-F238E27FC236}">
                    <a16:creationId xmlns:a16="http://schemas.microsoft.com/office/drawing/2014/main" id="{CF68D81C-25B0-C442-BC73-74C53FA500CD}"/>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5" name="Group 184">
              <a:extLst>
                <a:ext uri="{FF2B5EF4-FFF2-40B4-BE49-F238E27FC236}">
                  <a16:creationId xmlns:a16="http://schemas.microsoft.com/office/drawing/2014/main" id="{AC0FF9CF-8675-9248-A7EF-B35E3ADD1FAE}"/>
                </a:ext>
              </a:extLst>
            </p:cNvPr>
            <p:cNvGrpSpPr/>
            <p:nvPr/>
          </p:nvGrpSpPr>
          <p:grpSpPr>
            <a:xfrm>
              <a:off x="1592843" y="2042055"/>
              <a:ext cx="182880" cy="182880"/>
              <a:chOff x="6614096" y="3386015"/>
              <a:chExt cx="182880" cy="182880"/>
            </a:xfrm>
          </p:grpSpPr>
          <p:sp>
            <p:nvSpPr>
              <p:cNvPr id="202" name="Oval 201">
                <a:extLst>
                  <a:ext uri="{FF2B5EF4-FFF2-40B4-BE49-F238E27FC236}">
                    <a16:creationId xmlns:a16="http://schemas.microsoft.com/office/drawing/2014/main" id="{E443491F-8F7E-EC4C-B604-CF9A9E49B195}"/>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7" name="Oval 216">
                <a:extLst>
                  <a:ext uri="{FF2B5EF4-FFF2-40B4-BE49-F238E27FC236}">
                    <a16:creationId xmlns:a16="http://schemas.microsoft.com/office/drawing/2014/main" id="{B006C9C4-35EF-E74C-BF88-FF6B543F6386}"/>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6" name="Group 185">
              <a:extLst>
                <a:ext uri="{FF2B5EF4-FFF2-40B4-BE49-F238E27FC236}">
                  <a16:creationId xmlns:a16="http://schemas.microsoft.com/office/drawing/2014/main" id="{1BD39976-8F69-DD42-996F-D7FA5E2BF360}"/>
                </a:ext>
              </a:extLst>
            </p:cNvPr>
            <p:cNvGrpSpPr/>
            <p:nvPr/>
          </p:nvGrpSpPr>
          <p:grpSpPr>
            <a:xfrm>
              <a:off x="1808853" y="2042055"/>
              <a:ext cx="182880" cy="182880"/>
              <a:chOff x="6614096" y="3386015"/>
              <a:chExt cx="182880" cy="182880"/>
            </a:xfrm>
          </p:grpSpPr>
          <p:sp>
            <p:nvSpPr>
              <p:cNvPr id="190" name="Oval 189">
                <a:extLst>
                  <a:ext uri="{FF2B5EF4-FFF2-40B4-BE49-F238E27FC236}">
                    <a16:creationId xmlns:a16="http://schemas.microsoft.com/office/drawing/2014/main" id="{746E4C6F-8F8F-5647-B9D2-E4342D58982A}"/>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1" name="Oval 190">
                <a:extLst>
                  <a:ext uri="{FF2B5EF4-FFF2-40B4-BE49-F238E27FC236}">
                    <a16:creationId xmlns:a16="http://schemas.microsoft.com/office/drawing/2014/main" id="{0AD6CAB6-337A-F94D-81E7-9870979E7D2B}"/>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87" name="Group 186">
              <a:extLst>
                <a:ext uri="{FF2B5EF4-FFF2-40B4-BE49-F238E27FC236}">
                  <a16:creationId xmlns:a16="http://schemas.microsoft.com/office/drawing/2014/main" id="{9BD6761F-7614-8245-B79A-2A0926BF86B5}"/>
                </a:ext>
              </a:extLst>
            </p:cNvPr>
            <p:cNvGrpSpPr/>
            <p:nvPr/>
          </p:nvGrpSpPr>
          <p:grpSpPr>
            <a:xfrm>
              <a:off x="2024863" y="2042055"/>
              <a:ext cx="182880" cy="182880"/>
              <a:chOff x="6614096" y="3386015"/>
              <a:chExt cx="182880" cy="182880"/>
            </a:xfrm>
          </p:grpSpPr>
          <p:sp>
            <p:nvSpPr>
              <p:cNvPr id="188" name="Oval 187">
                <a:extLst>
                  <a:ext uri="{FF2B5EF4-FFF2-40B4-BE49-F238E27FC236}">
                    <a16:creationId xmlns:a16="http://schemas.microsoft.com/office/drawing/2014/main" id="{54148A79-BDC8-3746-89F0-29394D918A01}"/>
                  </a:ext>
                </a:extLst>
              </p:cNvPr>
              <p:cNvSpPr/>
              <p:nvPr/>
            </p:nvSpPr>
            <p:spPr>
              <a:xfrm>
                <a:off x="6614096" y="3386015"/>
                <a:ext cx="182880" cy="18288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9" name="Oval 188">
                <a:extLst>
                  <a:ext uri="{FF2B5EF4-FFF2-40B4-BE49-F238E27FC236}">
                    <a16:creationId xmlns:a16="http://schemas.microsoft.com/office/drawing/2014/main" id="{9645065E-9DE7-2740-989D-0D8C0A4C2F68}"/>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20" name="Rectangle: Rounded Corners 414">
            <a:extLst>
              <a:ext uri="{FF2B5EF4-FFF2-40B4-BE49-F238E27FC236}">
                <a16:creationId xmlns:a16="http://schemas.microsoft.com/office/drawing/2014/main" id="{BED9294B-C7E9-D949-8BCE-D0D9964F946F}"/>
              </a:ext>
            </a:extLst>
          </p:cNvPr>
          <p:cNvSpPr/>
          <p:nvPr/>
        </p:nvSpPr>
        <p:spPr>
          <a:xfrm>
            <a:off x="4439706" y="4857670"/>
            <a:ext cx="970070" cy="966190"/>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21" name="Straight Arrow Connector 220">
            <a:extLst>
              <a:ext uri="{FF2B5EF4-FFF2-40B4-BE49-F238E27FC236}">
                <a16:creationId xmlns:a16="http://schemas.microsoft.com/office/drawing/2014/main" id="{A3213D54-EF19-244D-9E6D-EE1B35E78C01}"/>
              </a:ext>
            </a:extLst>
          </p:cNvPr>
          <p:cNvCxnSpPr>
            <a:cxnSpLocks/>
          </p:cNvCxnSpPr>
          <p:nvPr/>
        </p:nvCxnSpPr>
        <p:spPr>
          <a:xfrm>
            <a:off x="3070998" y="5348935"/>
            <a:ext cx="1247879"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22" name="Group 221">
            <a:extLst>
              <a:ext uri="{FF2B5EF4-FFF2-40B4-BE49-F238E27FC236}">
                <a16:creationId xmlns:a16="http://schemas.microsoft.com/office/drawing/2014/main" id="{13D44D7E-E499-1744-81DD-ADB39F75D117}"/>
              </a:ext>
            </a:extLst>
          </p:cNvPr>
          <p:cNvGrpSpPr/>
          <p:nvPr/>
        </p:nvGrpSpPr>
        <p:grpSpPr>
          <a:xfrm>
            <a:off x="3435333" y="5129873"/>
            <a:ext cx="481026" cy="481026"/>
            <a:chOff x="6619603" y="3286538"/>
            <a:chExt cx="548640" cy="548640"/>
          </a:xfrm>
        </p:grpSpPr>
        <p:sp>
          <p:nvSpPr>
            <p:cNvPr id="223" name="Rectangle 222">
              <a:extLst>
                <a:ext uri="{FF2B5EF4-FFF2-40B4-BE49-F238E27FC236}">
                  <a16:creationId xmlns:a16="http://schemas.microsoft.com/office/drawing/2014/main" id="{07463BF0-861E-FA4D-9BEA-3988D4BFB99F}"/>
                </a:ext>
              </a:extLst>
            </p:cNvPr>
            <p:cNvSpPr/>
            <p:nvPr/>
          </p:nvSpPr>
          <p:spPr>
            <a:xfrm>
              <a:off x="6619603" y="3286538"/>
              <a:ext cx="548640" cy="5486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24" name="Group 223">
              <a:extLst>
                <a:ext uri="{FF2B5EF4-FFF2-40B4-BE49-F238E27FC236}">
                  <a16:creationId xmlns:a16="http://schemas.microsoft.com/office/drawing/2014/main" id="{F210BBA3-B713-4A40-8517-2EF2334CCBD7}"/>
                </a:ext>
              </a:extLst>
            </p:cNvPr>
            <p:cNvGrpSpPr/>
            <p:nvPr/>
          </p:nvGrpSpPr>
          <p:grpSpPr>
            <a:xfrm>
              <a:off x="6653050" y="3286538"/>
              <a:ext cx="481756" cy="489672"/>
              <a:chOff x="2931030" y="3346852"/>
              <a:chExt cx="806395" cy="819647"/>
            </a:xfrm>
          </p:grpSpPr>
          <p:grpSp>
            <p:nvGrpSpPr>
              <p:cNvPr id="225" name="Group 224">
                <a:extLst>
                  <a:ext uri="{FF2B5EF4-FFF2-40B4-BE49-F238E27FC236}">
                    <a16:creationId xmlns:a16="http://schemas.microsoft.com/office/drawing/2014/main" id="{CD7542D5-D182-5744-BD0F-84FA930EA28F}"/>
                  </a:ext>
                </a:extLst>
              </p:cNvPr>
              <p:cNvGrpSpPr/>
              <p:nvPr/>
            </p:nvGrpSpPr>
            <p:grpSpPr>
              <a:xfrm>
                <a:off x="2931030" y="3346852"/>
                <a:ext cx="137160" cy="819647"/>
                <a:chOff x="2931030" y="3346852"/>
                <a:chExt cx="137160" cy="819647"/>
              </a:xfrm>
            </p:grpSpPr>
            <p:sp>
              <p:nvSpPr>
                <p:cNvPr id="234" name="Oval 233">
                  <a:extLst>
                    <a:ext uri="{FF2B5EF4-FFF2-40B4-BE49-F238E27FC236}">
                      <a16:creationId xmlns:a16="http://schemas.microsoft.com/office/drawing/2014/main" id="{438773E4-8D74-0E49-A544-E0917035CE97}"/>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5" name="Oval 234">
                  <a:extLst>
                    <a:ext uri="{FF2B5EF4-FFF2-40B4-BE49-F238E27FC236}">
                      <a16:creationId xmlns:a16="http://schemas.microsoft.com/office/drawing/2014/main" id="{88A0AAF3-D8A2-9645-BB5A-5EC00076B608}"/>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6" name="Oval 235">
                  <a:extLst>
                    <a:ext uri="{FF2B5EF4-FFF2-40B4-BE49-F238E27FC236}">
                      <a16:creationId xmlns:a16="http://schemas.microsoft.com/office/drawing/2014/main" id="{DC9FD6CF-E326-0848-A653-8C8F110EE252}"/>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7" name="Oval 236">
                  <a:extLst>
                    <a:ext uri="{FF2B5EF4-FFF2-40B4-BE49-F238E27FC236}">
                      <a16:creationId xmlns:a16="http://schemas.microsoft.com/office/drawing/2014/main" id="{6F4CC443-2D8B-6F42-9CAF-15E1F4D0BEDE}"/>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6" name="Group 225">
                <a:extLst>
                  <a:ext uri="{FF2B5EF4-FFF2-40B4-BE49-F238E27FC236}">
                    <a16:creationId xmlns:a16="http://schemas.microsoft.com/office/drawing/2014/main" id="{F1F4EBF2-19ED-C245-9A2C-2D17E6019AF2}"/>
                  </a:ext>
                </a:extLst>
              </p:cNvPr>
              <p:cNvGrpSpPr/>
              <p:nvPr/>
            </p:nvGrpSpPr>
            <p:grpSpPr>
              <a:xfrm>
                <a:off x="3154108" y="3460599"/>
                <a:ext cx="137160" cy="592152"/>
                <a:chOff x="3162943" y="3486000"/>
                <a:chExt cx="137160" cy="592152"/>
              </a:xfrm>
            </p:grpSpPr>
            <p:sp>
              <p:nvSpPr>
                <p:cNvPr id="231" name="Oval 230">
                  <a:extLst>
                    <a:ext uri="{FF2B5EF4-FFF2-40B4-BE49-F238E27FC236}">
                      <a16:creationId xmlns:a16="http://schemas.microsoft.com/office/drawing/2014/main" id="{2C1B02A4-15AD-A149-8E69-ADE01B7D1F31}"/>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2" name="Oval 231">
                  <a:extLst>
                    <a:ext uri="{FF2B5EF4-FFF2-40B4-BE49-F238E27FC236}">
                      <a16:creationId xmlns:a16="http://schemas.microsoft.com/office/drawing/2014/main" id="{08F0E32D-A368-954E-A88C-9EC2CE576E0F}"/>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3" name="Oval 232">
                  <a:extLst>
                    <a:ext uri="{FF2B5EF4-FFF2-40B4-BE49-F238E27FC236}">
                      <a16:creationId xmlns:a16="http://schemas.microsoft.com/office/drawing/2014/main" id="{766E7054-7692-7041-AB86-F7E4C1ADEF6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27" name="Group 226">
                <a:extLst>
                  <a:ext uri="{FF2B5EF4-FFF2-40B4-BE49-F238E27FC236}">
                    <a16:creationId xmlns:a16="http://schemas.microsoft.com/office/drawing/2014/main" id="{75A48A10-2CD0-CF47-A3E3-C4F09832AF48}"/>
                  </a:ext>
                </a:extLst>
              </p:cNvPr>
              <p:cNvGrpSpPr/>
              <p:nvPr/>
            </p:nvGrpSpPr>
            <p:grpSpPr>
              <a:xfrm>
                <a:off x="3377186" y="3574347"/>
                <a:ext cx="137160" cy="364656"/>
                <a:chOff x="3394856" y="3625148"/>
                <a:chExt cx="137160" cy="364656"/>
              </a:xfrm>
            </p:grpSpPr>
            <p:sp>
              <p:nvSpPr>
                <p:cNvPr id="229" name="Oval 228">
                  <a:extLst>
                    <a:ext uri="{FF2B5EF4-FFF2-40B4-BE49-F238E27FC236}">
                      <a16:creationId xmlns:a16="http://schemas.microsoft.com/office/drawing/2014/main" id="{163A05C7-CC88-894A-8550-A9CF61C3D709}"/>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0" name="Oval 229">
                  <a:extLst>
                    <a:ext uri="{FF2B5EF4-FFF2-40B4-BE49-F238E27FC236}">
                      <a16:creationId xmlns:a16="http://schemas.microsoft.com/office/drawing/2014/main" id="{056445F8-160C-EF47-9FC1-48BD120A1011}"/>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28" name="Oval 227">
                <a:extLst>
                  <a:ext uri="{FF2B5EF4-FFF2-40B4-BE49-F238E27FC236}">
                    <a16:creationId xmlns:a16="http://schemas.microsoft.com/office/drawing/2014/main" id="{3A55C4A1-BB89-E544-BFD6-69C0900C1C30}"/>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238" name="Oval 237">
            <a:extLst>
              <a:ext uri="{FF2B5EF4-FFF2-40B4-BE49-F238E27FC236}">
                <a16:creationId xmlns:a16="http://schemas.microsoft.com/office/drawing/2014/main" id="{00F683C5-9C91-2849-BDE8-C1A10801B3CB}"/>
              </a:ext>
            </a:extLst>
          </p:cNvPr>
          <p:cNvSpPr/>
          <p:nvPr/>
        </p:nvSpPr>
        <p:spPr>
          <a:xfrm>
            <a:off x="6838975" y="5786785"/>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9" name="Oval 238">
            <a:extLst>
              <a:ext uri="{FF2B5EF4-FFF2-40B4-BE49-F238E27FC236}">
                <a16:creationId xmlns:a16="http://schemas.microsoft.com/office/drawing/2014/main" id="{441E86F6-85C9-1A4B-B59A-916305BA6127}"/>
              </a:ext>
            </a:extLst>
          </p:cNvPr>
          <p:cNvSpPr/>
          <p:nvPr/>
        </p:nvSpPr>
        <p:spPr>
          <a:xfrm>
            <a:off x="7165847" y="5677413"/>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Oval 239">
            <a:extLst>
              <a:ext uri="{FF2B5EF4-FFF2-40B4-BE49-F238E27FC236}">
                <a16:creationId xmlns:a16="http://schemas.microsoft.com/office/drawing/2014/main" id="{6182DFD3-0676-1549-B59F-D5F4EE0A344A}"/>
              </a:ext>
            </a:extLst>
          </p:cNvPr>
          <p:cNvSpPr/>
          <p:nvPr/>
        </p:nvSpPr>
        <p:spPr>
          <a:xfrm>
            <a:off x="7068340" y="5743967"/>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1" name="Oval 240">
            <a:extLst>
              <a:ext uri="{FF2B5EF4-FFF2-40B4-BE49-F238E27FC236}">
                <a16:creationId xmlns:a16="http://schemas.microsoft.com/office/drawing/2014/main" id="{89BC78D1-9AAC-B340-BEA8-FF27411357BC}"/>
              </a:ext>
            </a:extLst>
          </p:cNvPr>
          <p:cNvSpPr/>
          <p:nvPr/>
        </p:nvSpPr>
        <p:spPr>
          <a:xfrm>
            <a:off x="6954326" y="5778531"/>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2" name="Oval 241">
            <a:extLst>
              <a:ext uri="{FF2B5EF4-FFF2-40B4-BE49-F238E27FC236}">
                <a16:creationId xmlns:a16="http://schemas.microsoft.com/office/drawing/2014/main" id="{D8C30C9B-F4BA-5C42-8D70-179F586F7BF4}"/>
              </a:ext>
            </a:extLst>
          </p:cNvPr>
          <p:cNvSpPr/>
          <p:nvPr/>
        </p:nvSpPr>
        <p:spPr>
          <a:xfrm flipH="1">
            <a:off x="6610096" y="5743967"/>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3" name="Oval 242">
            <a:extLst>
              <a:ext uri="{FF2B5EF4-FFF2-40B4-BE49-F238E27FC236}">
                <a16:creationId xmlns:a16="http://schemas.microsoft.com/office/drawing/2014/main" id="{F18FBC9F-2D3E-3646-8EA6-9577ACD7C9F6}"/>
              </a:ext>
            </a:extLst>
          </p:cNvPr>
          <p:cNvSpPr/>
          <p:nvPr/>
        </p:nvSpPr>
        <p:spPr>
          <a:xfrm flipH="1">
            <a:off x="6724111" y="577853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4" name="Oval 243">
            <a:extLst>
              <a:ext uri="{FF2B5EF4-FFF2-40B4-BE49-F238E27FC236}">
                <a16:creationId xmlns:a16="http://schemas.microsoft.com/office/drawing/2014/main" id="{34197B05-5585-0B41-ACD8-27DA3E3D6E2C}"/>
              </a:ext>
            </a:extLst>
          </p:cNvPr>
          <p:cNvSpPr/>
          <p:nvPr/>
        </p:nvSpPr>
        <p:spPr>
          <a:xfrm>
            <a:off x="7012052" y="5644352"/>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5" name="Oval 244">
            <a:extLst>
              <a:ext uri="{FF2B5EF4-FFF2-40B4-BE49-F238E27FC236}">
                <a16:creationId xmlns:a16="http://schemas.microsoft.com/office/drawing/2014/main" id="{8A561643-1A8E-5C4C-87D1-F465478AFE2E}"/>
              </a:ext>
            </a:extLst>
          </p:cNvPr>
          <p:cNvSpPr/>
          <p:nvPr/>
        </p:nvSpPr>
        <p:spPr>
          <a:xfrm>
            <a:off x="6790870" y="568121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6" name="Oval 245">
            <a:extLst>
              <a:ext uri="{FF2B5EF4-FFF2-40B4-BE49-F238E27FC236}">
                <a16:creationId xmlns:a16="http://schemas.microsoft.com/office/drawing/2014/main" id="{F58A0B32-ABDF-B140-975C-55159E003599}"/>
              </a:ext>
            </a:extLst>
          </p:cNvPr>
          <p:cNvSpPr/>
          <p:nvPr/>
        </p:nvSpPr>
        <p:spPr>
          <a:xfrm>
            <a:off x="6902039" y="5674193"/>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7" name="Oval 246">
            <a:extLst>
              <a:ext uri="{FF2B5EF4-FFF2-40B4-BE49-F238E27FC236}">
                <a16:creationId xmlns:a16="http://schemas.microsoft.com/office/drawing/2014/main" id="{39BF5E3A-242C-A949-9BE4-C1FDE4DD28B2}"/>
              </a:ext>
            </a:extLst>
          </p:cNvPr>
          <p:cNvSpPr/>
          <p:nvPr/>
        </p:nvSpPr>
        <p:spPr>
          <a:xfrm>
            <a:off x="6676341" y="5647162"/>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8" name="Oval 247">
            <a:extLst>
              <a:ext uri="{FF2B5EF4-FFF2-40B4-BE49-F238E27FC236}">
                <a16:creationId xmlns:a16="http://schemas.microsoft.com/office/drawing/2014/main" id="{7B9D15BE-981A-DA4D-A0E9-97517872AEF9}"/>
              </a:ext>
            </a:extLst>
          </p:cNvPr>
          <p:cNvSpPr/>
          <p:nvPr/>
        </p:nvSpPr>
        <p:spPr>
          <a:xfrm>
            <a:off x="7104774" y="5575143"/>
            <a:ext cx="120257" cy="120257"/>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9" name="Oval 248">
            <a:extLst>
              <a:ext uri="{FF2B5EF4-FFF2-40B4-BE49-F238E27FC236}">
                <a16:creationId xmlns:a16="http://schemas.microsoft.com/office/drawing/2014/main" id="{AC61EE56-CE04-9142-9A8B-B44302A0AD48}"/>
              </a:ext>
            </a:extLst>
          </p:cNvPr>
          <p:cNvSpPr/>
          <p:nvPr/>
        </p:nvSpPr>
        <p:spPr>
          <a:xfrm>
            <a:off x="6876692" y="5567891"/>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0" name="Oval 249">
            <a:extLst>
              <a:ext uri="{FF2B5EF4-FFF2-40B4-BE49-F238E27FC236}">
                <a16:creationId xmlns:a16="http://schemas.microsoft.com/office/drawing/2014/main" id="{B4336EFC-60FF-3243-9AF1-CE665886FB49}"/>
              </a:ext>
            </a:extLst>
          </p:cNvPr>
          <p:cNvSpPr/>
          <p:nvPr/>
        </p:nvSpPr>
        <p:spPr>
          <a:xfrm>
            <a:off x="6987106" y="5536508"/>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1" name="Oval 250">
            <a:extLst>
              <a:ext uri="{FF2B5EF4-FFF2-40B4-BE49-F238E27FC236}">
                <a16:creationId xmlns:a16="http://schemas.microsoft.com/office/drawing/2014/main" id="{B0BC70F2-D855-C147-98E0-48A683982603}"/>
              </a:ext>
            </a:extLst>
          </p:cNvPr>
          <p:cNvSpPr/>
          <p:nvPr/>
        </p:nvSpPr>
        <p:spPr>
          <a:xfrm>
            <a:off x="6904268" y="5456015"/>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2" name="Flowchart: Magnetic Disk 360">
            <a:extLst>
              <a:ext uri="{FF2B5EF4-FFF2-40B4-BE49-F238E27FC236}">
                <a16:creationId xmlns:a16="http://schemas.microsoft.com/office/drawing/2014/main" id="{829B90EE-FE67-5243-AE90-4F3FAA0DE590}"/>
              </a:ext>
            </a:extLst>
          </p:cNvPr>
          <p:cNvSpPr/>
          <p:nvPr/>
        </p:nvSpPr>
        <p:spPr>
          <a:xfrm>
            <a:off x="6491111" y="4748138"/>
            <a:ext cx="815986" cy="1176379"/>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3" name="Group 252">
            <a:extLst>
              <a:ext uri="{FF2B5EF4-FFF2-40B4-BE49-F238E27FC236}">
                <a16:creationId xmlns:a16="http://schemas.microsoft.com/office/drawing/2014/main" id="{94BC9714-B9B9-E64F-B2B6-7AE273189844}"/>
              </a:ext>
            </a:extLst>
          </p:cNvPr>
          <p:cNvGrpSpPr/>
          <p:nvPr/>
        </p:nvGrpSpPr>
        <p:grpSpPr>
          <a:xfrm>
            <a:off x="6295975" y="5216959"/>
            <a:ext cx="384821" cy="384821"/>
            <a:chOff x="7707356" y="2054306"/>
            <a:chExt cx="438912" cy="438912"/>
          </a:xfrm>
        </p:grpSpPr>
        <p:sp>
          <p:nvSpPr>
            <p:cNvPr id="254" name="Rectangle 253">
              <a:extLst>
                <a:ext uri="{FF2B5EF4-FFF2-40B4-BE49-F238E27FC236}">
                  <a16:creationId xmlns:a16="http://schemas.microsoft.com/office/drawing/2014/main" id="{555B4C50-5627-694E-844E-575E3D65A81A}"/>
                </a:ext>
              </a:extLst>
            </p:cNvPr>
            <p:cNvSpPr/>
            <p:nvPr/>
          </p:nvSpPr>
          <p:spPr>
            <a:xfrm>
              <a:off x="7707356" y="2054306"/>
              <a:ext cx="438912" cy="438912"/>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55" name="Graphic 176">
              <a:extLst>
                <a:ext uri="{FF2B5EF4-FFF2-40B4-BE49-F238E27FC236}">
                  <a16:creationId xmlns:a16="http://schemas.microsoft.com/office/drawing/2014/main" id="{7BBFD3AE-6327-5C46-A305-03772CCAD7A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743932" y="2090882"/>
              <a:ext cx="365760" cy="365760"/>
            </a:xfrm>
            <a:prstGeom prst="rect">
              <a:avLst/>
            </a:prstGeom>
          </p:spPr>
        </p:pic>
      </p:grpSp>
      <p:sp>
        <p:nvSpPr>
          <p:cNvPr id="256" name="Rectangle 255">
            <a:extLst>
              <a:ext uri="{FF2B5EF4-FFF2-40B4-BE49-F238E27FC236}">
                <a16:creationId xmlns:a16="http://schemas.microsoft.com/office/drawing/2014/main" id="{C9696BA8-E5B2-CC40-AD51-AA790C75D02E}"/>
              </a:ext>
            </a:extLst>
          </p:cNvPr>
          <p:cNvSpPr/>
          <p:nvPr/>
        </p:nvSpPr>
        <p:spPr>
          <a:xfrm>
            <a:off x="6677773" y="4655277"/>
            <a:ext cx="442662" cy="2951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7" name="Arc 256">
            <a:extLst>
              <a:ext uri="{FF2B5EF4-FFF2-40B4-BE49-F238E27FC236}">
                <a16:creationId xmlns:a16="http://schemas.microsoft.com/office/drawing/2014/main" id="{65CA1B78-54EB-854A-8EEB-0E86CF122EEE}"/>
              </a:ext>
            </a:extLst>
          </p:cNvPr>
          <p:cNvSpPr/>
          <p:nvPr/>
        </p:nvSpPr>
        <p:spPr>
          <a:xfrm>
            <a:off x="5237690" y="4002831"/>
            <a:ext cx="1658806" cy="1490296"/>
          </a:xfrm>
          <a:prstGeom prst="arc">
            <a:avLst>
              <a:gd name="adj1" fmla="val 10857285"/>
              <a:gd name="adj2" fmla="val 601328"/>
            </a:avLst>
          </a:prstGeom>
          <a:ln w="2540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Oval 257">
            <a:extLst>
              <a:ext uri="{FF2B5EF4-FFF2-40B4-BE49-F238E27FC236}">
                <a16:creationId xmlns:a16="http://schemas.microsoft.com/office/drawing/2014/main" id="{A81A6358-325D-2242-A6A3-24F940C57C5E}"/>
              </a:ext>
            </a:extLst>
          </p:cNvPr>
          <p:cNvSpPr/>
          <p:nvPr/>
        </p:nvSpPr>
        <p:spPr>
          <a:xfrm>
            <a:off x="6761256" y="5570029"/>
            <a:ext cx="120257" cy="120257"/>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9" name="Rectangle 258">
            <a:extLst>
              <a:ext uri="{FF2B5EF4-FFF2-40B4-BE49-F238E27FC236}">
                <a16:creationId xmlns:a16="http://schemas.microsoft.com/office/drawing/2014/main" id="{81EB769C-0FA5-954E-BCC3-652D9C71ABC3}"/>
              </a:ext>
            </a:extLst>
          </p:cNvPr>
          <p:cNvSpPr/>
          <p:nvPr/>
        </p:nvSpPr>
        <p:spPr>
          <a:xfrm rot="21222664">
            <a:off x="5713218" y="3772933"/>
            <a:ext cx="584825" cy="53122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60" name="Group 259">
            <a:extLst>
              <a:ext uri="{FF2B5EF4-FFF2-40B4-BE49-F238E27FC236}">
                <a16:creationId xmlns:a16="http://schemas.microsoft.com/office/drawing/2014/main" id="{0782115B-BE25-5048-8379-824677B25EB1}"/>
              </a:ext>
            </a:extLst>
          </p:cNvPr>
          <p:cNvGrpSpPr/>
          <p:nvPr/>
        </p:nvGrpSpPr>
        <p:grpSpPr>
          <a:xfrm rot="21222664">
            <a:off x="5800965" y="3823163"/>
            <a:ext cx="422384" cy="429325"/>
            <a:chOff x="2931030" y="3346852"/>
            <a:chExt cx="806395" cy="819647"/>
          </a:xfrm>
        </p:grpSpPr>
        <p:grpSp>
          <p:nvGrpSpPr>
            <p:cNvPr id="261" name="Group 260">
              <a:extLst>
                <a:ext uri="{FF2B5EF4-FFF2-40B4-BE49-F238E27FC236}">
                  <a16:creationId xmlns:a16="http://schemas.microsoft.com/office/drawing/2014/main" id="{664C4D9A-E347-534C-BA27-026466C6D60E}"/>
                </a:ext>
              </a:extLst>
            </p:cNvPr>
            <p:cNvGrpSpPr/>
            <p:nvPr/>
          </p:nvGrpSpPr>
          <p:grpSpPr>
            <a:xfrm>
              <a:off x="2931030" y="3346852"/>
              <a:ext cx="137160" cy="819647"/>
              <a:chOff x="2931030" y="3346852"/>
              <a:chExt cx="137160" cy="819647"/>
            </a:xfrm>
          </p:grpSpPr>
          <p:sp>
            <p:nvSpPr>
              <p:cNvPr id="270" name="Oval 269">
                <a:extLst>
                  <a:ext uri="{FF2B5EF4-FFF2-40B4-BE49-F238E27FC236}">
                    <a16:creationId xmlns:a16="http://schemas.microsoft.com/office/drawing/2014/main" id="{6763D7D5-0E49-074B-A68B-8B5D0FD5ED80}"/>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1" name="Oval 270">
                <a:extLst>
                  <a:ext uri="{FF2B5EF4-FFF2-40B4-BE49-F238E27FC236}">
                    <a16:creationId xmlns:a16="http://schemas.microsoft.com/office/drawing/2014/main" id="{F4ED7E5A-4DE4-6348-B193-5DDE3E27003A}"/>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2" name="Oval 271">
                <a:extLst>
                  <a:ext uri="{FF2B5EF4-FFF2-40B4-BE49-F238E27FC236}">
                    <a16:creationId xmlns:a16="http://schemas.microsoft.com/office/drawing/2014/main" id="{6F0CC79B-33D8-9240-BFCD-31113F45317E}"/>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3" name="Oval 272">
                <a:extLst>
                  <a:ext uri="{FF2B5EF4-FFF2-40B4-BE49-F238E27FC236}">
                    <a16:creationId xmlns:a16="http://schemas.microsoft.com/office/drawing/2014/main" id="{E68EC160-FC9A-DD41-B22B-D12B95B10D01}"/>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2" name="Group 261">
              <a:extLst>
                <a:ext uri="{FF2B5EF4-FFF2-40B4-BE49-F238E27FC236}">
                  <a16:creationId xmlns:a16="http://schemas.microsoft.com/office/drawing/2014/main" id="{F5274E14-6349-3942-B5A9-7D383219FDC7}"/>
                </a:ext>
              </a:extLst>
            </p:cNvPr>
            <p:cNvGrpSpPr/>
            <p:nvPr/>
          </p:nvGrpSpPr>
          <p:grpSpPr>
            <a:xfrm>
              <a:off x="3154108" y="3460599"/>
              <a:ext cx="137160" cy="592152"/>
              <a:chOff x="3162943" y="3486000"/>
              <a:chExt cx="137160" cy="592152"/>
            </a:xfrm>
          </p:grpSpPr>
          <p:sp>
            <p:nvSpPr>
              <p:cNvPr id="267" name="Oval 266">
                <a:extLst>
                  <a:ext uri="{FF2B5EF4-FFF2-40B4-BE49-F238E27FC236}">
                    <a16:creationId xmlns:a16="http://schemas.microsoft.com/office/drawing/2014/main" id="{477625A2-A3D5-FE4D-A365-AE45BF40AF19}"/>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8" name="Oval 267">
                <a:extLst>
                  <a:ext uri="{FF2B5EF4-FFF2-40B4-BE49-F238E27FC236}">
                    <a16:creationId xmlns:a16="http://schemas.microsoft.com/office/drawing/2014/main" id="{A8EB0E65-66C4-4C4B-8FBF-3009C6A487D8}"/>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9" name="Oval 268">
                <a:extLst>
                  <a:ext uri="{FF2B5EF4-FFF2-40B4-BE49-F238E27FC236}">
                    <a16:creationId xmlns:a16="http://schemas.microsoft.com/office/drawing/2014/main" id="{CB0D5270-E81F-CC42-99E4-F8006CA25983}"/>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63" name="Group 262">
              <a:extLst>
                <a:ext uri="{FF2B5EF4-FFF2-40B4-BE49-F238E27FC236}">
                  <a16:creationId xmlns:a16="http://schemas.microsoft.com/office/drawing/2014/main" id="{A090BFA4-6ED1-F641-93B7-311FCEA5C5D7}"/>
                </a:ext>
              </a:extLst>
            </p:cNvPr>
            <p:cNvGrpSpPr/>
            <p:nvPr/>
          </p:nvGrpSpPr>
          <p:grpSpPr>
            <a:xfrm>
              <a:off x="3377186" y="3574347"/>
              <a:ext cx="137160" cy="364656"/>
              <a:chOff x="3394856" y="3625148"/>
              <a:chExt cx="137160" cy="364656"/>
            </a:xfrm>
          </p:grpSpPr>
          <p:sp>
            <p:nvSpPr>
              <p:cNvPr id="265" name="Oval 264">
                <a:extLst>
                  <a:ext uri="{FF2B5EF4-FFF2-40B4-BE49-F238E27FC236}">
                    <a16:creationId xmlns:a16="http://schemas.microsoft.com/office/drawing/2014/main" id="{4DA052E7-6C72-3543-9BB8-6BEF6C0EE5DF}"/>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 name="Oval 265">
                <a:extLst>
                  <a:ext uri="{FF2B5EF4-FFF2-40B4-BE49-F238E27FC236}">
                    <a16:creationId xmlns:a16="http://schemas.microsoft.com/office/drawing/2014/main" id="{30554E4C-4A45-0940-82E7-9BDA58AF3AF2}"/>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64" name="Oval 263">
              <a:extLst>
                <a:ext uri="{FF2B5EF4-FFF2-40B4-BE49-F238E27FC236}">
                  <a16:creationId xmlns:a16="http://schemas.microsoft.com/office/drawing/2014/main" id="{EE6A8C24-EB6A-B340-B2A2-D062DFE8420D}"/>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74" name="Group 273">
            <a:extLst>
              <a:ext uri="{FF2B5EF4-FFF2-40B4-BE49-F238E27FC236}">
                <a16:creationId xmlns:a16="http://schemas.microsoft.com/office/drawing/2014/main" id="{57938CBE-6EB4-C349-89D6-3126B14429A6}"/>
              </a:ext>
            </a:extLst>
          </p:cNvPr>
          <p:cNvGrpSpPr/>
          <p:nvPr/>
        </p:nvGrpSpPr>
        <p:grpSpPr>
          <a:xfrm>
            <a:off x="8181567" y="4734831"/>
            <a:ext cx="1545326" cy="1115421"/>
            <a:chOff x="9276522" y="3034751"/>
            <a:chExt cx="1762539" cy="1272207"/>
          </a:xfrm>
        </p:grpSpPr>
        <p:sp>
          <p:nvSpPr>
            <p:cNvPr id="275" name="Rectangle 274">
              <a:extLst>
                <a:ext uri="{FF2B5EF4-FFF2-40B4-BE49-F238E27FC236}">
                  <a16:creationId xmlns:a16="http://schemas.microsoft.com/office/drawing/2014/main" id="{8CC68E19-0416-5648-8894-2F5095C6BABF}"/>
                </a:ext>
              </a:extLst>
            </p:cNvPr>
            <p:cNvSpPr/>
            <p:nvPr/>
          </p:nvSpPr>
          <p:spPr>
            <a:xfrm>
              <a:off x="9276522" y="3034751"/>
              <a:ext cx="1762539" cy="993913"/>
            </a:xfrm>
            <a:prstGeom prst="rect">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76" name="Straight Connector 275">
              <a:extLst>
                <a:ext uri="{FF2B5EF4-FFF2-40B4-BE49-F238E27FC236}">
                  <a16:creationId xmlns:a16="http://schemas.microsoft.com/office/drawing/2014/main" id="{E0715C36-0686-D74F-AC3A-C61BE4410F81}"/>
                </a:ext>
              </a:extLst>
            </p:cNvPr>
            <p:cNvCxnSpPr/>
            <p:nvPr/>
          </p:nvCxnSpPr>
          <p:spPr>
            <a:xfrm flipH="1">
              <a:off x="9846365" y="4028664"/>
              <a:ext cx="311427" cy="278294"/>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AF7CE510-7B17-8242-BE3B-FEE7045CA124}"/>
                </a:ext>
              </a:extLst>
            </p:cNvPr>
            <p:cNvCxnSpPr>
              <a:cxnSpLocks/>
            </p:cNvCxnSpPr>
            <p:nvPr/>
          </p:nvCxnSpPr>
          <p:spPr>
            <a:xfrm>
              <a:off x="10171044" y="4015412"/>
              <a:ext cx="311427" cy="278294"/>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7039D3D4-393E-3444-93AC-2A57279E00FD}"/>
                </a:ext>
              </a:extLst>
            </p:cNvPr>
            <p:cNvGrpSpPr/>
            <p:nvPr/>
          </p:nvGrpSpPr>
          <p:grpSpPr>
            <a:xfrm>
              <a:off x="9445681" y="3347836"/>
              <a:ext cx="1424220" cy="369830"/>
              <a:chOff x="9340581" y="3347836"/>
              <a:chExt cx="1424220" cy="369830"/>
            </a:xfrm>
          </p:grpSpPr>
          <p:grpSp>
            <p:nvGrpSpPr>
              <p:cNvPr id="279" name="Group 278">
                <a:extLst>
                  <a:ext uri="{FF2B5EF4-FFF2-40B4-BE49-F238E27FC236}">
                    <a16:creationId xmlns:a16="http://schemas.microsoft.com/office/drawing/2014/main" id="{A8AC5C9B-31A3-CE4A-BD5A-07C28BEC0AB0}"/>
                  </a:ext>
                </a:extLst>
              </p:cNvPr>
              <p:cNvGrpSpPr/>
              <p:nvPr/>
            </p:nvGrpSpPr>
            <p:grpSpPr>
              <a:xfrm>
                <a:off x="9875718" y="3369430"/>
                <a:ext cx="338556" cy="326643"/>
                <a:chOff x="9893093" y="3356772"/>
                <a:chExt cx="338556" cy="326643"/>
              </a:xfrm>
            </p:grpSpPr>
            <p:cxnSp>
              <p:nvCxnSpPr>
                <p:cNvPr id="286" name="Connector: Elbow 380">
                  <a:extLst>
                    <a:ext uri="{FF2B5EF4-FFF2-40B4-BE49-F238E27FC236}">
                      <a16:creationId xmlns:a16="http://schemas.microsoft.com/office/drawing/2014/main" id="{FCED52D5-E0F5-FD4F-826C-986F586883C5}"/>
                    </a:ext>
                  </a:extLst>
                </p:cNvPr>
                <p:cNvCxnSpPr>
                  <a:cxnSpLocks/>
                </p:cNvCxnSpPr>
                <p:nvPr/>
              </p:nvCxnSpPr>
              <p:spPr>
                <a:xfrm rot="16200000" flipH="1">
                  <a:off x="9899049" y="3350816"/>
                  <a:ext cx="326643" cy="338556"/>
                </a:xfrm>
                <a:prstGeom prst="bentConnector2">
                  <a:avLst/>
                </a:prstGeom>
                <a:ln w="38100">
                  <a:solidFill>
                    <a:srgbClr val="A8A9AD"/>
                  </a:solidFill>
                </a:ln>
              </p:spPr>
              <p:style>
                <a:lnRef idx="1">
                  <a:schemeClr val="accent1"/>
                </a:lnRef>
                <a:fillRef idx="0">
                  <a:schemeClr val="accent1"/>
                </a:fillRef>
                <a:effectRef idx="0">
                  <a:schemeClr val="accent1"/>
                </a:effectRef>
                <a:fontRef idx="minor">
                  <a:schemeClr val="tx1"/>
                </a:fontRef>
              </p:style>
            </p:cxnSp>
            <p:pic>
              <p:nvPicPr>
                <p:cNvPr id="287" name="Picture 286">
                  <a:extLst>
                    <a:ext uri="{FF2B5EF4-FFF2-40B4-BE49-F238E27FC236}">
                      <a16:creationId xmlns:a16="http://schemas.microsoft.com/office/drawing/2014/main" id="{F578F24F-9D6F-7649-8DB2-87DD9793AF5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l="10980" b="11995"/>
                <a:stretch/>
              </p:blipFill>
              <p:spPr>
                <a:xfrm>
                  <a:off x="9921390" y="3361334"/>
                  <a:ext cx="309764" cy="297980"/>
                </a:xfrm>
                <a:prstGeom prst="rect">
                  <a:avLst/>
                </a:prstGeom>
              </p:spPr>
            </p:pic>
          </p:grpSp>
          <p:grpSp>
            <p:nvGrpSpPr>
              <p:cNvPr id="280" name="Group 279">
                <a:extLst>
                  <a:ext uri="{FF2B5EF4-FFF2-40B4-BE49-F238E27FC236}">
                    <a16:creationId xmlns:a16="http://schemas.microsoft.com/office/drawing/2014/main" id="{94CB8AA9-8004-BC4C-97B8-B2782A4066EE}"/>
                  </a:ext>
                </a:extLst>
              </p:cNvPr>
              <p:cNvGrpSpPr/>
              <p:nvPr/>
            </p:nvGrpSpPr>
            <p:grpSpPr>
              <a:xfrm>
                <a:off x="9340581" y="3421489"/>
                <a:ext cx="354441" cy="222524"/>
                <a:chOff x="9340581" y="3444006"/>
                <a:chExt cx="354441" cy="222524"/>
              </a:xfrm>
            </p:grpSpPr>
            <p:cxnSp>
              <p:nvCxnSpPr>
                <p:cNvPr id="284" name="Straight Connector 283">
                  <a:extLst>
                    <a:ext uri="{FF2B5EF4-FFF2-40B4-BE49-F238E27FC236}">
                      <a16:creationId xmlns:a16="http://schemas.microsoft.com/office/drawing/2014/main" id="{DB8E7544-CFD1-FA47-9F53-79B911D33B13}"/>
                    </a:ext>
                  </a:extLst>
                </p:cNvPr>
                <p:cNvCxnSpPr/>
                <p:nvPr/>
              </p:nvCxnSpPr>
              <p:spPr>
                <a:xfrm>
                  <a:off x="9340581" y="3666530"/>
                  <a:ext cx="354441" cy="0"/>
                </a:xfrm>
                <a:prstGeom prst="line">
                  <a:avLst/>
                </a:prstGeom>
                <a:ln w="28575">
                  <a:solidFill>
                    <a:srgbClr val="A8A9AD"/>
                  </a:solidFill>
                </a:ln>
              </p:spPr>
              <p:style>
                <a:lnRef idx="1">
                  <a:schemeClr val="accent1"/>
                </a:lnRef>
                <a:fillRef idx="0">
                  <a:schemeClr val="accent1"/>
                </a:fillRef>
                <a:effectRef idx="0">
                  <a:schemeClr val="accent1"/>
                </a:effectRef>
                <a:fontRef idx="minor">
                  <a:schemeClr val="tx1"/>
                </a:fontRef>
              </p:style>
            </p:cxnSp>
            <p:pic>
              <p:nvPicPr>
                <p:cNvPr id="285" name="Picture 284">
                  <a:extLst>
                    <a:ext uri="{FF2B5EF4-FFF2-40B4-BE49-F238E27FC236}">
                      <a16:creationId xmlns:a16="http://schemas.microsoft.com/office/drawing/2014/main" id="{CFB5E5F2-02E1-244D-8268-25F89D757C6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13562"/>
                <a:stretch/>
              </p:blipFill>
              <p:spPr>
                <a:xfrm>
                  <a:off x="9354528" y="3444006"/>
                  <a:ext cx="331559" cy="207162"/>
                </a:xfrm>
                <a:prstGeom prst="rect">
                  <a:avLst/>
                </a:prstGeom>
              </p:spPr>
            </p:pic>
          </p:grpSp>
          <p:grpSp>
            <p:nvGrpSpPr>
              <p:cNvPr id="281" name="Group 280">
                <a:extLst>
                  <a:ext uri="{FF2B5EF4-FFF2-40B4-BE49-F238E27FC236}">
                    <a16:creationId xmlns:a16="http://schemas.microsoft.com/office/drawing/2014/main" id="{748A7945-8A8B-AE49-A44E-CC2CC01A1430}"/>
                  </a:ext>
                </a:extLst>
              </p:cNvPr>
              <p:cNvGrpSpPr/>
              <p:nvPr/>
            </p:nvGrpSpPr>
            <p:grpSpPr>
              <a:xfrm>
                <a:off x="10394971" y="3347836"/>
                <a:ext cx="369830" cy="369830"/>
                <a:chOff x="10403907" y="3386556"/>
                <a:chExt cx="369830" cy="369830"/>
              </a:xfrm>
            </p:grpSpPr>
            <p:sp>
              <p:nvSpPr>
                <p:cNvPr id="282" name="Teardrop 281">
                  <a:extLst>
                    <a:ext uri="{FF2B5EF4-FFF2-40B4-BE49-F238E27FC236}">
                      <a16:creationId xmlns:a16="http://schemas.microsoft.com/office/drawing/2014/main" id="{A026149C-7DAE-404E-BCFF-8CBC78323E94}"/>
                    </a:ext>
                  </a:extLst>
                </p:cNvPr>
                <p:cNvSpPr/>
                <p:nvPr/>
              </p:nvSpPr>
              <p:spPr>
                <a:xfrm>
                  <a:off x="10403907" y="3386556"/>
                  <a:ext cx="369830" cy="369830"/>
                </a:xfrm>
                <a:prstGeom prst="teardrop">
                  <a:avLst>
                    <a:gd name="adj" fmla="val 0"/>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83" name="Picture 282">
                  <a:extLst>
                    <a:ext uri="{FF2B5EF4-FFF2-40B4-BE49-F238E27FC236}">
                      <a16:creationId xmlns:a16="http://schemas.microsoft.com/office/drawing/2014/main" id="{27A695CC-9E71-554C-8740-09D0800E3EDB}"/>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l="7716" t="3853" r="3853" b="7716"/>
                <a:stretch/>
              </p:blipFill>
              <p:spPr>
                <a:xfrm>
                  <a:off x="10464360" y="3386556"/>
                  <a:ext cx="309377" cy="309644"/>
                </a:xfrm>
                <a:prstGeom prst="ellipse">
                  <a:avLst/>
                </a:prstGeom>
              </p:spPr>
            </p:pic>
          </p:grpSp>
        </p:grpSp>
      </p:grpSp>
      <p:cxnSp>
        <p:nvCxnSpPr>
          <p:cNvPr id="288" name="Straight Arrow Connector 287">
            <a:extLst>
              <a:ext uri="{FF2B5EF4-FFF2-40B4-BE49-F238E27FC236}">
                <a16:creationId xmlns:a16="http://schemas.microsoft.com/office/drawing/2014/main" id="{4475787D-1573-CB4A-970A-F070E970262D}"/>
              </a:ext>
            </a:extLst>
          </p:cNvPr>
          <p:cNvCxnSpPr>
            <a:cxnSpLocks/>
          </p:cNvCxnSpPr>
          <p:nvPr/>
        </p:nvCxnSpPr>
        <p:spPr>
          <a:xfrm>
            <a:off x="7422312" y="5348935"/>
            <a:ext cx="654685" cy="0"/>
          </a:xfrm>
          <a:prstGeom prst="straightConnector1">
            <a:avLst/>
          </a:prstGeom>
          <a:ln w="19050">
            <a:solidFill>
              <a:srgbClr val="A8A9AD"/>
            </a:solidFill>
            <a:headEnd w="med" len="med"/>
            <a:tailEnd type="arrow" w="lg" len="med"/>
          </a:ln>
        </p:spPr>
        <p:style>
          <a:lnRef idx="1">
            <a:schemeClr val="accent1"/>
          </a:lnRef>
          <a:fillRef idx="0">
            <a:schemeClr val="accent1"/>
          </a:fillRef>
          <a:effectRef idx="0">
            <a:schemeClr val="accent1"/>
          </a:effectRef>
          <a:fontRef idx="minor">
            <a:schemeClr val="tx1"/>
          </a:fontRef>
        </p:style>
      </p:cxnSp>
      <p:sp>
        <p:nvSpPr>
          <p:cNvPr id="289" name="TextBox 288">
            <a:extLst>
              <a:ext uri="{FF2B5EF4-FFF2-40B4-BE49-F238E27FC236}">
                <a16:creationId xmlns:a16="http://schemas.microsoft.com/office/drawing/2014/main" id="{1BB4184A-CCB0-C741-BD60-76ACBCA82099}"/>
              </a:ext>
            </a:extLst>
          </p:cNvPr>
          <p:cNvSpPr txBox="1"/>
          <p:nvPr/>
        </p:nvSpPr>
        <p:spPr>
          <a:xfrm>
            <a:off x="7948996" y="6054891"/>
            <a:ext cx="2002431"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Data used for dashboard visualizations</a:t>
            </a:r>
          </a:p>
        </p:txBody>
      </p:sp>
      <p:grpSp>
        <p:nvGrpSpPr>
          <p:cNvPr id="290" name="Group 289">
            <a:extLst>
              <a:ext uri="{FF2B5EF4-FFF2-40B4-BE49-F238E27FC236}">
                <a16:creationId xmlns:a16="http://schemas.microsoft.com/office/drawing/2014/main" id="{A6BBB739-1896-994D-B663-58FDF16DE241}"/>
              </a:ext>
            </a:extLst>
          </p:cNvPr>
          <p:cNvGrpSpPr/>
          <p:nvPr/>
        </p:nvGrpSpPr>
        <p:grpSpPr>
          <a:xfrm>
            <a:off x="4145824" y="4559021"/>
            <a:ext cx="591862" cy="587828"/>
            <a:chOff x="10257340" y="1680054"/>
            <a:chExt cx="394878" cy="392187"/>
          </a:xfrm>
        </p:grpSpPr>
        <p:sp>
          <p:nvSpPr>
            <p:cNvPr id="291" name="Rectangle 290">
              <a:extLst>
                <a:ext uri="{FF2B5EF4-FFF2-40B4-BE49-F238E27FC236}">
                  <a16:creationId xmlns:a16="http://schemas.microsoft.com/office/drawing/2014/main" id="{4053BF98-65A9-8840-9943-1AC17C8E9C3E}"/>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92" name="Picture 291" descr="Image result for azure functions logo png">
              <a:extLst>
                <a:ext uri="{FF2B5EF4-FFF2-40B4-BE49-F238E27FC236}">
                  <a16:creationId xmlns:a16="http://schemas.microsoft.com/office/drawing/2014/main" id="{EE732AA1-F17C-8D40-AE61-5978FA4C185B}"/>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3" name="Group 292">
            <a:extLst>
              <a:ext uri="{FF2B5EF4-FFF2-40B4-BE49-F238E27FC236}">
                <a16:creationId xmlns:a16="http://schemas.microsoft.com/office/drawing/2014/main" id="{9E0BE6E1-2C77-7D45-AB44-8C0DFC3F9D9E}"/>
              </a:ext>
            </a:extLst>
          </p:cNvPr>
          <p:cNvGrpSpPr/>
          <p:nvPr/>
        </p:nvGrpSpPr>
        <p:grpSpPr>
          <a:xfrm>
            <a:off x="4713553" y="5126102"/>
            <a:ext cx="422385" cy="429325"/>
            <a:chOff x="2931030" y="3346852"/>
            <a:chExt cx="806395" cy="819647"/>
          </a:xfrm>
        </p:grpSpPr>
        <p:grpSp>
          <p:nvGrpSpPr>
            <p:cNvPr id="294" name="Group 293">
              <a:extLst>
                <a:ext uri="{FF2B5EF4-FFF2-40B4-BE49-F238E27FC236}">
                  <a16:creationId xmlns:a16="http://schemas.microsoft.com/office/drawing/2014/main" id="{B25ECB94-1FF2-E746-9886-E0D10AD9AEC5}"/>
                </a:ext>
              </a:extLst>
            </p:cNvPr>
            <p:cNvGrpSpPr/>
            <p:nvPr/>
          </p:nvGrpSpPr>
          <p:grpSpPr>
            <a:xfrm>
              <a:off x="2931030" y="3346852"/>
              <a:ext cx="137160" cy="819647"/>
              <a:chOff x="2931030" y="3346852"/>
              <a:chExt cx="137160" cy="819647"/>
            </a:xfrm>
          </p:grpSpPr>
          <p:sp>
            <p:nvSpPr>
              <p:cNvPr id="303" name="Oval 302">
                <a:extLst>
                  <a:ext uri="{FF2B5EF4-FFF2-40B4-BE49-F238E27FC236}">
                    <a16:creationId xmlns:a16="http://schemas.microsoft.com/office/drawing/2014/main" id="{42F43303-DEC6-3145-9938-C2C03648D647}"/>
                  </a:ext>
                </a:extLst>
              </p:cNvPr>
              <p:cNvSpPr/>
              <p:nvPr/>
            </p:nvSpPr>
            <p:spPr>
              <a:xfrm>
                <a:off x="2931030" y="334685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4" name="Oval 303">
                <a:extLst>
                  <a:ext uri="{FF2B5EF4-FFF2-40B4-BE49-F238E27FC236}">
                    <a16:creationId xmlns:a16="http://schemas.microsoft.com/office/drawing/2014/main" id="{C385806F-0CF2-7240-BA36-6B9B9B2443EF}"/>
                  </a:ext>
                </a:extLst>
              </p:cNvPr>
              <p:cNvSpPr/>
              <p:nvPr/>
            </p:nvSpPr>
            <p:spPr>
              <a:xfrm>
                <a:off x="2931030" y="35743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5" name="Oval 304">
                <a:extLst>
                  <a:ext uri="{FF2B5EF4-FFF2-40B4-BE49-F238E27FC236}">
                    <a16:creationId xmlns:a16="http://schemas.microsoft.com/office/drawing/2014/main" id="{5CDF4F73-A1D9-FC43-90F1-F73A85692F26}"/>
                  </a:ext>
                </a:extLst>
              </p:cNvPr>
              <p:cNvSpPr/>
              <p:nvPr/>
            </p:nvSpPr>
            <p:spPr>
              <a:xfrm>
                <a:off x="2931030" y="38018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6" name="Oval 305">
                <a:extLst>
                  <a:ext uri="{FF2B5EF4-FFF2-40B4-BE49-F238E27FC236}">
                    <a16:creationId xmlns:a16="http://schemas.microsoft.com/office/drawing/2014/main" id="{9238C97A-3F6C-C74B-A31A-E9A14CDF1B7A}"/>
                  </a:ext>
                </a:extLst>
              </p:cNvPr>
              <p:cNvSpPr/>
              <p:nvPr/>
            </p:nvSpPr>
            <p:spPr>
              <a:xfrm>
                <a:off x="2931030" y="4029339"/>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95" name="Group 294">
              <a:extLst>
                <a:ext uri="{FF2B5EF4-FFF2-40B4-BE49-F238E27FC236}">
                  <a16:creationId xmlns:a16="http://schemas.microsoft.com/office/drawing/2014/main" id="{8E938193-2DE6-1A4A-8DD6-460485FF4E44}"/>
                </a:ext>
              </a:extLst>
            </p:cNvPr>
            <p:cNvGrpSpPr/>
            <p:nvPr/>
          </p:nvGrpSpPr>
          <p:grpSpPr>
            <a:xfrm>
              <a:off x="3154108" y="3460599"/>
              <a:ext cx="137160" cy="592152"/>
              <a:chOff x="3162943" y="3486000"/>
              <a:chExt cx="137160" cy="592152"/>
            </a:xfrm>
          </p:grpSpPr>
          <p:sp>
            <p:nvSpPr>
              <p:cNvPr id="300" name="Oval 299">
                <a:extLst>
                  <a:ext uri="{FF2B5EF4-FFF2-40B4-BE49-F238E27FC236}">
                    <a16:creationId xmlns:a16="http://schemas.microsoft.com/office/drawing/2014/main" id="{E3A34E54-BB6F-CC40-8D58-2AF08D60EFF0}"/>
                  </a:ext>
                </a:extLst>
              </p:cNvPr>
              <p:cNvSpPr/>
              <p:nvPr/>
            </p:nvSpPr>
            <p:spPr>
              <a:xfrm>
                <a:off x="3162943" y="3486000"/>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1" name="Oval 300">
                <a:extLst>
                  <a:ext uri="{FF2B5EF4-FFF2-40B4-BE49-F238E27FC236}">
                    <a16:creationId xmlns:a16="http://schemas.microsoft.com/office/drawing/2014/main" id="{6F4F53E9-D539-DC45-BF60-3485701B3652}"/>
                  </a:ext>
                </a:extLst>
              </p:cNvPr>
              <p:cNvSpPr/>
              <p:nvPr/>
            </p:nvSpPr>
            <p:spPr>
              <a:xfrm>
                <a:off x="3162943" y="3713496"/>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2" name="Oval 301">
                <a:extLst>
                  <a:ext uri="{FF2B5EF4-FFF2-40B4-BE49-F238E27FC236}">
                    <a16:creationId xmlns:a16="http://schemas.microsoft.com/office/drawing/2014/main" id="{A8B0F024-40A2-744E-AB15-B69EED5ECF77}"/>
                  </a:ext>
                </a:extLst>
              </p:cNvPr>
              <p:cNvSpPr/>
              <p:nvPr/>
            </p:nvSpPr>
            <p:spPr>
              <a:xfrm>
                <a:off x="3162943" y="394099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296" name="Group 295">
              <a:extLst>
                <a:ext uri="{FF2B5EF4-FFF2-40B4-BE49-F238E27FC236}">
                  <a16:creationId xmlns:a16="http://schemas.microsoft.com/office/drawing/2014/main" id="{54E9C11A-A624-064A-A465-057DF0391FA5}"/>
                </a:ext>
              </a:extLst>
            </p:cNvPr>
            <p:cNvGrpSpPr/>
            <p:nvPr/>
          </p:nvGrpSpPr>
          <p:grpSpPr>
            <a:xfrm>
              <a:off x="3377186" y="3574347"/>
              <a:ext cx="137160" cy="364656"/>
              <a:chOff x="3394856" y="3625148"/>
              <a:chExt cx="137160" cy="364656"/>
            </a:xfrm>
          </p:grpSpPr>
          <p:sp>
            <p:nvSpPr>
              <p:cNvPr id="298" name="Oval 297">
                <a:extLst>
                  <a:ext uri="{FF2B5EF4-FFF2-40B4-BE49-F238E27FC236}">
                    <a16:creationId xmlns:a16="http://schemas.microsoft.com/office/drawing/2014/main" id="{56D514D3-2C39-FF42-8F4F-09F8F296630F}"/>
                  </a:ext>
                </a:extLst>
              </p:cNvPr>
              <p:cNvSpPr/>
              <p:nvPr/>
            </p:nvSpPr>
            <p:spPr>
              <a:xfrm>
                <a:off x="3394856" y="362514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9" name="Oval 298">
                <a:extLst>
                  <a:ext uri="{FF2B5EF4-FFF2-40B4-BE49-F238E27FC236}">
                    <a16:creationId xmlns:a16="http://schemas.microsoft.com/office/drawing/2014/main" id="{4ABDCCE5-02DB-564E-86EE-FDAFB44455B8}"/>
                  </a:ext>
                </a:extLst>
              </p:cNvPr>
              <p:cNvSpPr/>
              <p:nvPr/>
            </p:nvSpPr>
            <p:spPr>
              <a:xfrm>
                <a:off x="3394856" y="3852644"/>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97" name="Oval 296">
              <a:extLst>
                <a:ext uri="{FF2B5EF4-FFF2-40B4-BE49-F238E27FC236}">
                  <a16:creationId xmlns:a16="http://schemas.microsoft.com/office/drawing/2014/main" id="{D9EF155F-744A-9748-8138-057ECEB64EC3}"/>
                </a:ext>
              </a:extLst>
            </p:cNvPr>
            <p:cNvSpPr/>
            <p:nvPr/>
          </p:nvSpPr>
          <p:spPr>
            <a:xfrm>
              <a:off x="3600265" y="368809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211175833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a:xfrm>
            <a:off x="434975" y="227014"/>
            <a:ext cx="7298679" cy="805804"/>
          </a:xfrm>
        </p:spPr>
        <p:txBody>
          <a:bodyPr/>
          <a:lstStyle/>
          <a:p>
            <a:r>
              <a:rPr lang="en-US"/>
              <a:t>Automation of scheduled tasks</a:t>
            </a: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br>
              <a:rPr lang="en-US" spc="0">
                <a:ln>
                  <a:noFill/>
                </a:ln>
                <a:solidFill>
                  <a:prstClr val="black">
                    <a:lumMod val="65000"/>
                    <a:lumOff val="35000"/>
                  </a:prstClr>
                </a:solidFill>
                <a:latin typeface="Segoe UI Light" panose="020B0502040204020203" pitchFamily="34" charset="0"/>
                <a:cs typeface="Segoe UI Light" panose="020B0502040204020203" pitchFamily="34" charset="0"/>
              </a:rPr>
            </a:br>
            <a:endParaRPr lang="en-US"/>
          </a:p>
        </p:txBody>
      </p:sp>
      <p:grpSp>
        <p:nvGrpSpPr>
          <p:cNvPr id="83" name="Group 82">
            <a:extLst>
              <a:ext uri="{FF2B5EF4-FFF2-40B4-BE49-F238E27FC236}">
                <a16:creationId xmlns:a16="http://schemas.microsoft.com/office/drawing/2014/main" id="{9533120F-1D9E-384D-B595-28436FDA124C}"/>
              </a:ext>
            </a:extLst>
          </p:cNvPr>
          <p:cNvGrpSpPr/>
          <p:nvPr/>
        </p:nvGrpSpPr>
        <p:grpSpPr>
          <a:xfrm>
            <a:off x="10017550" y="3797230"/>
            <a:ext cx="1849756" cy="582401"/>
            <a:chOff x="205662" y="237801"/>
            <a:chExt cx="1849756" cy="582401"/>
          </a:xfrm>
        </p:grpSpPr>
        <p:sp>
          <p:nvSpPr>
            <p:cNvPr id="84" name="TextBox 83">
              <a:extLst>
                <a:ext uri="{FF2B5EF4-FFF2-40B4-BE49-F238E27FC236}">
                  <a16:creationId xmlns:a16="http://schemas.microsoft.com/office/drawing/2014/main" id="{F525FEA4-41B6-5349-9FB6-2C2D36799A6C}"/>
                </a:ext>
              </a:extLst>
            </p:cNvPr>
            <p:cNvSpPr txBox="1"/>
            <p:nvPr/>
          </p:nvSpPr>
          <p:spPr>
            <a:xfrm>
              <a:off x="205662" y="237801"/>
              <a:ext cx="1849756"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Scenario Example</a:t>
              </a:r>
            </a:p>
          </p:txBody>
        </p:sp>
        <p:grpSp>
          <p:nvGrpSpPr>
            <p:cNvPr id="85" name="Group 84">
              <a:extLst>
                <a:ext uri="{FF2B5EF4-FFF2-40B4-BE49-F238E27FC236}">
                  <a16:creationId xmlns:a16="http://schemas.microsoft.com/office/drawing/2014/main" id="{D64E52B3-7C1F-9845-9621-2E231FFBC072}"/>
                </a:ext>
              </a:extLst>
            </p:cNvPr>
            <p:cNvGrpSpPr/>
            <p:nvPr/>
          </p:nvGrpSpPr>
          <p:grpSpPr>
            <a:xfrm>
              <a:off x="211574" y="512425"/>
              <a:ext cx="1812591" cy="307777"/>
              <a:chOff x="255683" y="512425"/>
              <a:chExt cx="1812591" cy="307777"/>
            </a:xfrm>
          </p:grpSpPr>
          <p:sp>
            <p:nvSpPr>
              <p:cNvPr id="88" name="TextBox 87">
                <a:extLst>
                  <a:ext uri="{FF2B5EF4-FFF2-40B4-BE49-F238E27FC236}">
                    <a16:creationId xmlns:a16="http://schemas.microsoft.com/office/drawing/2014/main" id="{0E4790AB-603A-AA4C-9D4A-8EA5BB647F0D}"/>
                  </a:ext>
                </a:extLst>
              </p:cNvPr>
              <p:cNvSpPr txBox="1"/>
              <p:nvPr/>
            </p:nvSpPr>
            <p:spPr>
              <a:xfrm>
                <a:off x="281024"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Financial Services</a:t>
                </a:r>
              </a:p>
            </p:txBody>
          </p:sp>
          <p:cxnSp>
            <p:nvCxnSpPr>
              <p:cNvPr id="89" name="Straight Connector 88">
                <a:extLst>
                  <a:ext uri="{FF2B5EF4-FFF2-40B4-BE49-F238E27FC236}">
                    <a16:creationId xmlns:a16="http://schemas.microsoft.com/office/drawing/2014/main" id="{9C7DF124-BE58-734F-8D7F-C40A972F2A15}"/>
                  </a:ext>
                </a:extLst>
              </p:cNvPr>
              <p:cNvCxnSpPr>
                <a:cxnSpLocks/>
              </p:cNvCxnSpPr>
              <p:nvPr/>
            </p:nvCxnSpPr>
            <p:spPr>
              <a:xfrm>
                <a:off x="255683" y="666313"/>
                <a:ext cx="16854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F5A897F-0B12-0744-9B9C-51C15BBA99D0}"/>
                  </a:ext>
                </a:extLst>
              </p:cNvPr>
              <p:cNvCxnSpPr>
                <a:cxnSpLocks/>
              </p:cNvCxnSpPr>
              <p:nvPr/>
            </p:nvCxnSpPr>
            <p:spPr>
              <a:xfrm>
                <a:off x="1878341" y="666313"/>
                <a:ext cx="16459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1" name="TextBox 90">
            <a:extLst>
              <a:ext uri="{FF2B5EF4-FFF2-40B4-BE49-F238E27FC236}">
                <a16:creationId xmlns:a16="http://schemas.microsoft.com/office/drawing/2014/main" id="{EA8CCABF-BECA-CD45-8048-B1A20143D11F}"/>
              </a:ext>
            </a:extLst>
          </p:cNvPr>
          <p:cNvSpPr txBox="1"/>
          <p:nvPr/>
        </p:nvSpPr>
        <p:spPr>
          <a:xfrm>
            <a:off x="9946639" y="4461622"/>
            <a:ext cx="1972237" cy="2031325"/>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Colleagues use mobile banking to reimburse each other for lunch: the person who paid for lunch requests payment through his mobile app, triggering a notification on his colleagues’ phones.</a:t>
            </a:r>
          </a:p>
        </p:txBody>
      </p:sp>
      <p:sp>
        <p:nvSpPr>
          <p:cNvPr id="109" name="Text Placeholder 11">
            <a:extLst>
              <a:ext uri="{FF2B5EF4-FFF2-40B4-BE49-F238E27FC236}">
                <a16:creationId xmlns:a16="http://schemas.microsoft.com/office/drawing/2014/main" id="{2A279C67-DF83-3049-98AF-B4383FC36AF3}"/>
              </a:ext>
            </a:extLst>
          </p:cNvPr>
          <p:cNvSpPr>
            <a:spLocks noGrp="1"/>
          </p:cNvSpPr>
          <p:nvPr>
            <p:ph type="body" sz="quarter" idx="11"/>
          </p:nvPr>
        </p:nvSpPr>
        <p:spPr>
          <a:xfrm>
            <a:off x="434974" y="1637303"/>
            <a:ext cx="9582576" cy="540747"/>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A customer database is analyzed for duplicate entries every 15 minutes, to avoid multiple communications being sent out to same customers.</a:t>
            </a:r>
          </a:p>
        </p:txBody>
      </p:sp>
      <p:sp>
        <p:nvSpPr>
          <p:cNvPr id="143" name="Text Placeholder 11">
            <a:extLst>
              <a:ext uri="{FF2B5EF4-FFF2-40B4-BE49-F238E27FC236}">
                <a16:creationId xmlns:a16="http://schemas.microsoft.com/office/drawing/2014/main" id="{92116372-B1B8-2A43-97A3-767D270D4BEE}"/>
              </a:ext>
            </a:extLst>
          </p:cNvPr>
          <p:cNvSpPr txBox="1">
            <a:spLocks/>
          </p:cNvSpPr>
          <p:nvPr/>
        </p:nvSpPr>
        <p:spPr>
          <a:xfrm>
            <a:off x="434974" y="1251015"/>
            <a:ext cx="4402978" cy="261030"/>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Financial Services</a:t>
            </a:r>
          </a:p>
        </p:txBody>
      </p:sp>
      <p:pic>
        <p:nvPicPr>
          <p:cNvPr id="155" name="Picture 154" descr="A person sitting in a room&#10;&#10;Description generated with very high confidence">
            <a:extLst>
              <a:ext uri="{FF2B5EF4-FFF2-40B4-BE49-F238E27FC236}">
                <a16:creationId xmlns:a16="http://schemas.microsoft.com/office/drawing/2014/main" id="{5B9910CF-CDB2-934D-A119-7E08CF037E4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0170946" y="0"/>
            <a:ext cx="2265529" cy="6994525"/>
          </a:xfrm>
          <a:prstGeom prst="rect">
            <a:avLst/>
          </a:prstGeom>
        </p:spPr>
      </p:pic>
      <p:sp>
        <p:nvSpPr>
          <p:cNvPr id="156" name="TextBox 155">
            <a:extLst>
              <a:ext uri="{FF2B5EF4-FFF2-40B4-BE49-F238E27FC236}">
                <a16:creationId xmlns:a16="http://schemas.microsoft.com/office/drawing/2014/main" id="{AE6A83FF-5770-B64F-97D5-F115E391E053}"/>
              </a:ext>
            </a:extLst>
          </p:cNvPr>
          <p:cNvSpPr txBox="1"/>
          <p:nvPr/>
        </p:nvSpPr>
        <p:spPr>
          <a:xfrm>
            <a:off x="3266703" y="5529590"/>
            <a:ext cx="2283413"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A function cleans a database every 15 minutes…</a:t>
            </a:r>
          </a:p>
        </p:txBody>
      </p:sp>
      <p:sp>
        <p:nvSpPr>
          <p:cNvPr id="157" name="TextBox 156">
            <a:extLst>
              <a:ext uri="{FF2B5EF4-FFF2-40B4-BE49-F238E27FC236}">
                <a16:creationId xmlns:a16="http://schemas.microsoft.com/office/drawing/2014/main" id="{75A5CE46-D7CC-5B40-BDFD-1B7336C27E75}"/>
              </a:ext>
            </a:extLst>
          </p:cNvPr>
          <p:cNvSpPr txBox="1"/>
          <p:nvPr/>
        </p:nvSpPr>
        <p:spPr>
          <a:xfrm>
            <a:off x="6136534" y="5529590"/>
            <a:ext cx="2023437" cy="461665"/>
          </a:xfrm>
          <a:prstGeom prst="rect">
            <a:avLst/>
          </a:prstGeom>
          <a:noFill/>
        </p:spPr>
        <p:txBody>
          <a:bodyPr wrap="square" rtlCol="0">
            <a:spAutoFit/>
          </a:bodyPr>
          <a:lstStyle>
            <a:defPPr>
              <a:defRPr lang="en-US"/>
            </a:defPPr>
            <a:lvl1pPr algn="ctr">
              <a:defRPr sz="1400">
                <a:solidFill>
                  <a:schemeClr val="tx1">
                    <a:lumMod val="65000"/>
                    <a:lumOff val="35000"/>
                  </a:schemeClr>
                </a:solidFill>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chemeClr val="tx1"/>
                </a:solidFill>
                <a:effectLst/>
                <a:uLnTx/>
                <a:uFillTx/>
                <a:latin typeface="+mn-lt"/>
                <a:ea typeface="+mn-ea"/>
                <a:cs typeface="Segoe UI Light" panose="020B0502040204020203" pitchFamily="34" charset="0"/>
              </a:rPr>
              <a:t>…deduplicating entries based on business logic</a:t>
            </a:r>
          </a:p>
        </p:txBody>
      </p:sp>
      <p:grpSp>
        <p:nvGrpSpPr>
          <p:cNvPr id="158" name="Group 157">
            <a:extLst>
              <a:ext uri="{FF2B5EF4-FFF2-40B4-BE49-F238E27FC236}">
                <a16:creationId xmlns:a16="http://schemas.microsoft.com/office/drawing/2014/main" id="{991F73D8-62A8-CF48-995A-570B4E3E009E}"/>
              </a:ext>
            </a:extLst>
          </p:cNvPr>
          <p:cNvGrpSpPr/>
          <p:nvPr/>
        </p:nvGrpSpPr>
        <p:grpSpPr>
          <a:xfrm>
            <a:off x="616712" y="2855708"/>
            <a:ext cx="1949330" cy="2488432"/>
            <a:chOff x="4128959" y="2310115"/>
            <a:chExt cx="1949330" cy="2488432"/>
          </a:xfrm>
        </p:grpSpPr>
        <p:sp>
          <p:nvSpPr>
            <p:cNvPr id="159" name="Oval 158">
              <a:extLst>
                <a:ext uri="{FF2B5EF4-FFF2-40B4-BE49-F238E27FC236}">
                  <a16:creationId xmlns:a16="http://schemas.microsoft.com/office/drawing/2014/main" id="{5EA0B692-1666-DE47-B209-C535419BF8B9}"/>
                </a:ext>
              </a:extLst>
            </p:cNvPr>
            <p:cNvSpPr/>
            <p:nvPr/>
          </p:nvSpPr>
          <p:spPr>
            <a:xfrm>
              <a:off x="4395737"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0" name="Oval 159">
              <a:extLst>
                <a:ext uri="{FF2B5EF4-FFF2-40B4-BE49-F238E27FC236}">
                  <a16:creationId xmlns:a16="http://schemas.microsoft.com/office/drawing/2014/main" id="{1702BE07-9651-4147-B9B5-9C629A71E5BD}"/>
                </a:ext>
              </a:extLst>
            </p:cNvPr>
            <p:cNvSpPr/>
            <p:nvPr/>
          </p:nvSpPr>
          <p:spPr>
            <a:xfrm>
              <a:off x="4530330"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Oval 164">
              <a:extLst>
                <a:ext uri="{FF2B5EF4-FFF2-40B4-BE49-F238E27FC236}">
                  <a16:creationId xmlns:a16="http://schemas.microsoft.com/office/drawing/2014/main" id="{625D08C4-B6A0-BD4B-B76E-0C01BAF10AEE}"/>
                </a:ext>
              </a:extLst>
            </p:cNvPr>
            <p:cNvSpPr/>
            <p:nvPr/>
          </p:nvSpPr>
          <p:spPr>
            <a:xfrm>
              <a:off x="4664923"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9" name="Oval 168">
              <a:extLst>
                <a:ext uri="{FF2B5EF4-FFF2-40B4-BE49-F238E27FC236}">
                  <a16:creationId xmlns:a16="http://schemas.microsoft.com/office/drawing/2014/main" id="{B3DE526B-D106-F341-84B8-CDD62A23E10A}"/>
                </a:ext>
              </a:extLst>
            </p:cNvPr>
            <p:cNvSpPr/>
            <p:nvPr/>
          </p:nvSpPr>
          <p:spPr>
            <a:xfrm>
              <a:off x="4799516"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0" name="Oval 169">
              <a:extLst>
                <a:ext uri="{FF2B5EF4-FFF2-40B4-BE49-F238E27FC236}">
                  <a16:creationId xmlns:a16="http://schemas.microsoft.com/office/drawing/2014/main" id="{A8ADD37F-F1FE-7743-BCDD-F5C4696A7E8D}"/>
                </a:ext>
              </a:extLst>
            </p:cNvPr>
            <p:cNvSpPr/>
            <p:nvPr/>
          </p:nvSpPr>
          <p:spPr>
            <a:xfrm>
              <a:off x="493260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1" name="Oval 170">
              <a:extLst>
                <a:ext uri="{FF2B5EF4-FFF2-40B4-BE49-F238E27FC236}">
                  <a16:creationId xmlns:a16="http://schemas.microsoft.com/office/drawing/2014/main" id="{F5FFA033-C107-F545-ACAD-316B76EF0D55}"/>
                </a:ext>
              </a:extLst>
            </p:cNvPr>
            <p:cNvSpPr/>
            <p:nvPr/>
          </p:nvSpPr>
          <p:spPr>
            <a:xfrm>
              <a:off x="506719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4" name="Oval 173">
              <a:extLst>
                <a:ext uri="{FF2B5EF4-FFF2-40B4-BE49-F238E27FC236}">
                  <a16:creationId xmlns:a16="http://schemas.microsoft.com/office/drawing/2014/main" id="{C789A3A9-0C71-5C4B-9823-99936B2AAC5A}"/>
                </a:ext>
              </a:extLst>
            </p:cNvPr>
            <p:cNvSpPr/>
            <p:nvPr/>
          </p:nvSpPr>
          <p:spPr>
            <a:xfrm>
              <a:off x="520178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2" name="Oval 191">
              <a:extLst>
                <a:ext uri="{FF2B5EF4-FFF2-40B4-BE49-F238E27FC236}">
                  <a16:creationId xmlns:a16="http://schemas.microsoft.com/office/drawing/2014/main" id="{84DF65E7-BAF7-8D46-9D04-35B5ADE8F2C6}"/>
                </a:ext>
              </a:extLst>
            </p:cNvPr>
            <p:cNvSpPr/>
            <p:nvPr/>
          </p:nvSpPr>
          <p:spPr>
            <a:xfrm>
              <a:off x="533638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3" name="Oval 192">
              <a:extLst>
                <a:ext uri="{FF2B5EF4-FFF2-40B4-BE49-F238E27FC236}">
                  <a16:creationId xmlns:a16="http://schemas.microsoft.com/office/drawing/2014/main" id="{36F0751C-2D96-A74C-AD28-620A94C23D57}"/>
                </a:ext>
              </a:extLst>
            </p:cNvPr>
            <p:cNvSpPr/>
            <p:nvPr/>
          </p:nvSpPr>
          <p:spPr>
            <a:xfrm>
              <a:off x="546946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 name="Oval 193">
              <a:extLst>
                <a:ext uri="{FF2B5EF4-FFF2-40B4-BE49-F238E27FC236}">
                  <a16:creationId xmlns:a16="http://schemas.microsoft.com/office/drawing/2014/main" id="{03E167C8-D2BA-3249-875E-519056CA0AA3}"/>
                </a:ext>
              </a:extLst>
            </p:cNvPr>
            <p:cNvSpPr/>
            <p:nvPr/>
          </p:nvSpPr>
          <p:spPr>
            <a:xfrm>
              <a:off x="560405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5" name="Oval 194">
              <a:extLst>
                <a:ext uri="{FF2B5EF4-FFF2-40B4-BE49-F238E27FC236}">
                  <a16:creationId xmlns:a16="http://schemas.microsoft.com/office/drawing/2014/main" id="{D3F2F842-BCB9-8F4F-BD3F-FC0C9483FD2D}"/>
                </a:ext>
              </a:extLst>
            </p:cNvPr>
            <p:cNvSpPr/>
            <p:nvPr/>
          </p:nvSpPr>
          <p:spPr>
            <a:xfrm>
              <a:off x="573865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Oval 195">
              <a:extLst>
                <a:ext uri="{FF2B5EF4-FFF2-40B4-BE49-F238E27FC236}">
                  <a16:creationId xmlns:a16="http://schemas.microsoft.com/office/drawing/2014/main" id="{F85B9EC0-7241-ED45-8E9E-2FB14307ABDC}"/>
                </a:ext>
              </a:extLst>
            </p:cNvPr>
            <p:cNvSpPr/>
            <p:nvPr/>
          </p:nvSpPr>
          <p:spPr>
            <a:xfrm>
              <a:off x="587324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197" name="Group 196">
              <a:extLst>
                <a:ext uri="{FF2B5EF4-FFF2-40B4-BE49-F238E27FC236}">
                  <a16:creationId xmlns:a16="http://schemas.microsoft.com/office/drawing/2014/main" id="{ECA776D4-D93F-404B-89B9-3DB12B5C4EE2}"/>
                </a:ext>
              </a:extLst>
            </p:cNvPr>
            <p:cNvGrpSpPr/>
            <p:nvPr/>
          </p:nvGrpSpPr>
          <p:grpSpPr>
            <a:xfrm>
              <a:off x="4332005" y="4276476"/>
              <a:ext cx="1746284" cy="137160"/>
              <a:chOff x="3571766" y="4774243"/>
              <a:chExt cx="1746284" cy="137160"/>
            </a:xfrm>
          </p:grpSpPr>
          <p:sp>
            <p:nvSpPr>
              <p:cNvPr id="387" name="Oval 386">
                <a:extLst>
                  <a:ext uri="{FF2B5EF4-FFF2-40B4-BE49-F238E27FC236}">
                    <a16:creationId xmlns:a16="http://schemas.microsoft.com/office/drawing/2014/main" id="{49527AED-BC0D-084B-8CCB-44DCD29DFCF3}"/>
                  </a:ext>
                </a:extLst>
              </p:cNvPr>
              <p:cNvSpPr/>
              <p:nvPr/>
            </p:nvSpPr>
            <p:spPr>
              <a:xfrm>
                <a:off x="357176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8" name="Oval 387">
                <a:extLst>
                  <a:ext uri="{FF2B5EF4-FFF2-40B4-BE49-F238E27FC236}">
                    <a16:creationId xmlns:a16="http://schemas.microsoft.com/office/drawing/2014/main" id="{9C6D6A43-AF20-554A-B098-5900AF3F61C1}"/>
                  </a:ext>
                </a:extLst>
              </p:cNvPr>
              <p:cNvSpPr/>
              <p:nvPr/>
            </p:nvSpPr>
            <p:spPr>
              <a:xfrm>
                <a:off x="3706359"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9" name="Oval 388">
                <a:extLst>
                  <a:ext uri="{FF2B5EF4-FFF2-40B4-BE49-F238E27FC236}">
                    <a16:creationId xmlns:a16="http://schemas.microsoft.com/office/drawing/2014/main" id="{0058502C-5BC6-174A-82CB-EE41A77912E6}"/>
                  </a:ext>
                </a:extLst>
              </p:cNvPr>
              <p:cNvSpPr/>
              <p:nvPr/>
            </p:nvSpPr>
            <p:spPr>
              <a:xfrm>
                <a:off x="3840952"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0" name="Oval 389">
                <a:extLst>
                  <a:ext uri="{FF2B5EF4-FFF2-40B4-BE49-F238E27FC236}">
                    <a16:creationId xmlns:a16="http://schemas.microsoft.com/office/drawing/2014/main" id="{25245AC6-8B47-9D47-837C-E07BF394B074}"/>
                  </a:ext>
                </a:extLst>
              </p:cNvPr>
              <p:cNvSpPr/>
              <p:nvPr/>
            </p:nvSpPr>
            <p:spPr>
              <a:xfrm>
                <a:off x="3975545"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1" name="Oval 390">
                <a:extLst>
                  <a:ext uri="{FF2B5EF4-FFF2-40B4-BE49-F238E27FC236}">
                    <a16:creationId xmlns:a16="http://schemas.microsoft.com/office/drawing/2014/main" id="{92F6967D-C684-8040-A40B-E73D932733EA}"/>
                  </a:ext>
                </a:extLst>
              </p:cNvPr>
              <p:cNvSpPr/>
              <p:nvPr/>
            </p:nvSpPr>
            <p:spPr>
              <a:xfrm>
                <a:off x="410863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2" name="Oval 391">
                <a:extLst>
                  <a:ext uri="{FF2B5EF4-FFF2-40B4-BE49-F238E27FC236}">
                    <a16:creationId xmlns:a16="http://schemas.microsoft.com/office/drawing/2014/main" id="{FC2829C9-A234-AB42-A0B6-51AEC19B628A}"/>
                  </a:ext>
                </a:extLst>
              </p:cNvPr>
              <p:cNvSpPr/>
              <p:nvPr/>
            </p:nvSpPr>
            <p:spPr>
              <a:xfrm>
                <a:off x="4243223"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3" name="Oval 392">
                <a:extLst>
                  <a:ext uri="{FF2B5EF4-FFF2-40B4-BE49-F238E27FC236}">
                    <a16:creationId xmlns:a16="http://schemas.microsoft.com/office/drawing/2014/main" id="{FD8FB8CB-C058-454C-933D-7813DEEEA1EC}"/>
                  </a:ext>
                </a:extLst>
              </p:cNvPr>
              <p:cNvSpPr/>
              <p:nvPr/>
            </p:nvSpPr>
            <p:spPr>
              <a:xfrm>
                <a:off x="4377816"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4" name="Oval 393">
                <a:extLst>
                  <a:ext uri="{FF2B5EF4-FFF2-40B4-BE49-F238E27FC236}">
                    <a16:creationId xmlns:a16="http://schemas.microsoft.com/office/drawing/2014/main" id="{5400FC8F-05A1-4142-AE24-BB6CD6B42B04}"/>
                  </a:ext>
                </a:extLst>
              </p:cNvPr>
              <p:cNvSpPr/>
              <p:nvPr/>
            </p:nvSpPr>
            <p:spPr>
              <a:xfrm>
                <a:off x="4512409"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5" name="Oval 394">
                <a:extLst>
                  <a:ext uri="{FF2B5EF4-FFF2-40B4-BE49-F238E27FC236}">
                    <a16:creationId xmlns:a16="http://schemas.microsoft.com/office/drawing/2014/main" id="{01D7EAA2-6038-B24E-A687-8FB7B7233E2A}"/>
                  </a:ext>
                </a:extLst>
              </p:cNvPr>
              <p:cNvSpPr/>
              <p:nvPr/>
            </p:nvSpPr>
            <p:spPr>
              <a:xfrm>
                <a:off x="4645493"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6" name="Oval 395">
                <a:extLst>
                  <a:ext uri="{FF2B5EF4-FFF2-40B4-BE49-F238E27FC236}">
                    <a16:creationId xmlns:a16="http://schemas.microsoft.com/office/drawing/2014/main" id="{760420AB-7CA4-2245-A225-A217E30022C5}"/>
                  </a:ext>
                </a:extLst>
              </p:cNvPr>
              <p:cNvSpPr/>
              <p:nvPr/>
            </p:nvSpPr>
            <p:spPr>
              <a:xfrm>
                <a:off x="4780086" y="47742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7" name="Oval 396">
                <a:extLst>
                  <a:ext uri="{FF2B5EF4-FFF2-40B4-BE49-F238E27FC236}">
                    <a16:creationId xmlns:a16="http://schemas.microsoft.com/office/drawing/2014/main" id="{86702161-C022-984E-82A7-82CF6F575CD6}"/>
                  </a:ext>
                </a:extLst>
              </p:cNvPr>
              <p:cNvSpPr/>
              <p:nvPr/>
            </p:nvSpPr>
            <p:spPr>
              <a:xfrm>
                <a:off x="4914679" y="4774243"/>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8" name="Oval 397">
                <a:extLst>
                  <a:ext uri="{FF2B5EF4-FFF2-40B4-BE49-F238E27FC236}">
                    <a16:creationId xmlns:a16="http://schemas.microsoft.com/office/drawing/2014/main" id="{96A9D23F-46A5-5843-AB90-AE7C8308030A}"/>
                  </a:ext>
                </a:extLst>
              </p:cNvPr>
              <p:cNvSpPr/>
              <p:nvPr/>
            </p:nvSpPr>
            <p:spPr>
              <a:xfrm>
                <a:off x="5049272"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9" name="Oval 398">
                <a:extLst>
                  <a:ext uri="{FF2B5EF4-FFF2-40B4-BE49-F238E27FC236}">
                    <a16:creationId xmlns:a16="http://schemas.microsoft.com/office/drawing/2014/main" id="{6AE53A46-5800-6F4C-A0D8-F7B8672524CB}"/>
                  </a:ext>
                </a:extLst>
              </p:cNvPr>
              <p:cNvSpPr/>
              <p:nvPr/>
            </p:nvSpPr>
            <p:spPr>
              <a:xfrm>
                <a:off x="5180890" y="47742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98" name="Oval 197">
              <a:extLst>
                <a:ext uri="{FF2B5EF4-FFF2-40B4-BE49-F238E27FC236}">
                  <a16:creationId xmlns:a16="http://schemas.microsoft.com/office/drawing/2014/main" id="{F0888C5D-2A5C-A74A-8FA0-ABC1DEEF5B2B}"/>
                </a:ext>
              </a:extLst>
            </p:cNvPr>
            <p:cNvSpPr/>
            <p:nvPr/>
          </p:nvSpPr>
          <p:spPr>
            <a:xfrm>
              <a:off x="439573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9" name="Oval 198">
              <a:extLst>
                <a:ext uri="{FF2B5EF4-FFF2-40B4-BE49-F238E27FC236}">
                  <a16:creationId xmlns:a16="http://schemas.microsoft.com/office/drawing/2014/main" id="{393721B2-1A38-E746-9142-6E6FF649E5B4}"/>
                </a:ext>
              </a:extLst>
            </p:cNvPr>
            <p:cNvSpPr/>
            <p:nvPr/>
          </p:nvSpPr>
          <p:spPr>
            <a:xfrm>
              <a:off x="453033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0" name="Oval 199">
              <a:extLst>
                <a:ext uri="{FF2B5EF4-FFF2-40B4-BE49-F238E27FC236}">
                  <a16:creationId xmlns:a16="http://schemas.microsoft.com/office/drawing/2014/main" id="{E7408F07-0C46-E94D-A4E7-4D718CCE06E1}"/>
                </a:ext>
              </a:extLst>
            </p:cNvPr>
            <p:cNvSpPr/>
            <p:nvPr/>
          </p:nvSpPr>
          <p:spPr>
            <a:xfrm>
              <a:off x="466492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1" name="Oval 200">
              <a:extLst>
                <a:ext uri="{FF2B5EF4-FFF2-40B4-BE49-F238E27FC236}">
                  <a16:creationId xmlns:a16="http://schemas.microsoft.com/office/drawing/2014/main" id="{5C19A556-9EAB-D54D-B4B8-214018C94814}"/>
                </a:ext>
              </a:extLst>
            </p:cNvPr>
            <p:cNvSpPr/>
            <p:nvPr/>
          </p:nvSpPr>
          <p:spPr>
            <a:xfrm>
              <a:off x="4799516"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3" name="Oval 202">
              <a:extLst>
                <a:ext uri="{FF2B5EF4-FFF2-40B4-BE49-F238E27FC236}">
                  <a16:creationId xmlns:a16="http://schemas.microsoft.com/office/drawing/2014/main" id="{E0217D96-437F-834C-854A-2AB02113C4FD}"/>
                </a:ext>
              </a:extLst>
            </p:cNvPr>
            <p:cNvSpPr/>
            <p:nvPr/>
          </p:nvSpPr>
          <p:spPr>
            <a:xfrm>
              <a:off x="4932601"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4" name="Oval 203">
              <a:extLst>
                <a:ext uri="{FF2B5EF4-FFF2-40B4-BE49-F238E27FC236}">
                  <a16:creationId xmlns:a16="http://schemas.microsoft.com/office/drawing/2014/main" id="{470F524C-A3C3-9F4F-9A32-70EAF5521C96}"/>
                </a:ext>
              </a:extLst>
            </p:cNvPr>
            <p:cNvSpPr/>
            <p:nvPr/>
          </p:nvSpPr>
          <p:spPr>
            <a:xfrm>
              <a:off x="506719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 name="Oval 204">
              <a:extLst>
                <a:ext uri="{FF2B5EF4-FFF2-40B4-BE49-F238E27FC236}">
                  <a16:creationId xmlns:a16="http://schemas.microsoft.com/office/drawing/2014/main" id="{7EB4DD15-45E6-0F47-A79C-231E6A3F9DCE}"/>
                </a:ext>
              </a:extLst>
            </p:cNvPr>
            <p:cNvSpPr/>
            <p:nvPr/>
          </p:nvSpPr>
          <p:spPr>
            <a:xfrm>
              <a:off x="5201787"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 name="Oval 205">
              <a:extLst>
                <a:ext uri="{FF2B5EF4-FFF2-40B4-BE49-F238E27FC236}">
                  <a16:creationId xmlns:a16="http://schemas.microsoft.com/office/drawing/2014/main" id="{84CBEDAF-C6D4-AA49-8F29-919AF3FA2CCC}"/>
                </a:ext>
              </a:extLst>
            </p:cNvPr>
            <p:cNvSpPr/>
            <p:nvPr/>
          </p:nvSpPr>
          <p:spPr>
            <a:xfrm>
              <a:off x="533638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7" name="Oval 206">
              <a:extLst>
                <a:ext uri="{FF2B5EF4-FFF2-40B4-BE49-F238E27FC236}">
                  <a16:creationId xmlns:a16="http://schemas.microsoft.com/office/drawing/2014/main" id="{B274CF05-5664-BB4D-8654-8D5E1D53FA72}"/>
                </a:ext>
              </a:extLst>
            </p:cNvPr>
            <p:cNvSpPr/>
            <p:nvPr/>
          </p:nvSpPr>
          <p:spPr>
            <a:xfrm>
              <a:off x="546946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8" name="Oval 207">
              <a:extLst>
                <a:ext uri="{FF2B5EF4-FFF2-40B4-BE49-F238E27FC236}">
                  <a16:creationId xmlns:a16="http://schemas.microsoft.com/office/drawing/2014/main" id="{64A31AE8-CD8A-5D4D-A217-DE1C1D6150E8}"/>
                </a:ext>
              </a:extLst>
            </p:cNvPr>
            <p:cNvSpPr/>
            <p:nvPr/>
          </p:nvSpPr>
          <p:spPr>
            <a:xfrm>
              <a:off x="560405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9" name="Oval 208">
              <a:extLst>
                <a:ext uri="{FF2B5EF4-FFF2-40B4-BE49-F238E27FC236}">
                  <a16:creationId xmlns:a16="http://schemas.microsoft.com/office/drawing/2014/main" id="{35C10AF1-34DE-AB43-9DBC-0823AC09DAC3}"/>
                </a:ext>
              </a:extLst>
            </p:cNvPr>
            <p:cNvSpPr/>
            <p:nvPr/>
          </p:nvSpPr>
          <p:spPr>
            <a:xfrm>
              <a:off x="573865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0" name="Oval 209">
              <a:extLst>
                <a:ext uri="{FF2B5EF4-FFF2-40B4-BE49-F238E27FC236}">
                  <a16:creationId xmlns:a16="http://schemas.microsoft.com/office/drawing/2014/main" id="{60864D9C-19B2-C24C-BE41-0CEB89D6C70F}"/>
                </a:ext>
              </a:extLst>
            </p:cNvPr>
            <p:cNvSpPr/>
            <p:nvPr/>
          </p:nvSpPr>
          <p:spPr>
            <a:xfrm>
              <a:off x="5873243"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1" name="Oval 210">
              <a:extLst>
                <a:ext uri="{FF2B5EF4-FFF2-40B4-BE49-F238E27FC236}">
                  <a16:creationId xmlns:a16="http://schemas.microsoft.com/office/drawing/2014/main" id="{CC68FAA9-81F2-B14F-88A8-BF34152B37D4}"/>
                </a:ext>
              </a:extLst>
            </p:cNvPr>
            <p:cNvSpPr/>
            <p:nvPr/>
          </p:nvSpPr>
          <p:spPr>
            <a:xfrm>
              <a:off x="4332005"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2" name="Oval 211">
              <a:extLst>
                <a:ext uri="{FF2B5EF4-FFF2-40B4-BE49-F238E27FC236}">
                  <a16:creationId xmlns:a16="http://schemas.microsoft.com/office/drawing/2014/main" id="{C76420DC-A5EE-D346-AA56-9723470701B2}"/>
                </a:ext>
              </a:extLst>
            </p:cNvPr>
            <p:cNvSpPr/>
            <p:nvPr/>
          </p:nvSpPr>
          <p:spPr>
            <a:xfrm>
              <a:off x="4466598"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3" name="Oval 212">
              <a:extLst>
                <a:ext uri="{FF2B5EF4-FFF2-40B4-BE49-F238E27FC236}">
                  <a16:creationId xmlns:a16="http://schemas.microsoft.com/office/drawing/2014/main" id="{694B3E4A-5831-E143-8713-8B0AF68D332D}"/>
                </a:ext>
              </a:extLst>
            </p:cNvPr>
            <p:cNvSpPr/>
            <p:nvPr/>
          </p:nvSpPr>
          <p:spPr>
            <a:xfrm>
              <a:off x="4601191"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4" name="Oval 213">
              <a:extLst>
                <a:ext uri="{FF2B5EF4-FFF2-40B4-BE49-F238E27FC236}">
                  <a16:creationId xmlns:a16="http://schemas.microsoft.com/office/drawing/2014/main" id="{3FC12446-F990-C740-9975-F9AC4BCA6746}"/>
                </a:ext>
              </a:extLst>
            </p:cNvPr>
            <p:cNvSpPr/>
            <p:nvPr/>
          </p:nvSpPr>
          <p:spPr>
            <a:xfrm>
              <a:off x="4735784"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5" name="Oval 214">
              <a:extLst>
                <a:ext uri="{FF2B5EF4-FFF2-40B4-BE49-F238E27FC236}">
                  <a16:creationId xmlns:a16="http://schemas.microsoft.com/office/drawing/2014/main" id="{D56E58B8-C4F7-D642-BAE0-D7A5770E1C37}"/>
                </a:ext>
              </a:extLst>
            </p:cNvPr>
            <p:cNvSpPr/>
            <p:nvPr/>
          </p:nvSpPr>
          <p:spPr>
            <a:xfrm>
              <a:off x="4868869"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6" name="Oval 215">
              <a:extLst>
                <a:ext uri="{FF2B5EF4-FFF2-40B4-BE49-F238E27FC236}">
                  <a16:creationId xmlns:a16="http://schemas.microsoft.com/office/drawing/2014/main" id="{C8DB20CF-395D-F94C-A6A8-2219808C1DB4}"/>
                </a:ext>
              </a:extLst>
            </p:cNvPr>
            <p:cNvSpPr/>
            <p:nvPr/>
          </p:nvSpPr>
          <p:spPr>
            <a:xfrm>
              <a:off x="5003462"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7" name="Oval 306">
              <a:extLst>
                <a:ext uri="{FF2B5EF4-FFF2-40B4-BE49-F238E27FC236}">
                  <a16:creationId xmlns:a16="http://schemas.microsoft.com/office/drawing/2014/main" id="{6600F207-F8C4-824C-B27C-14F5348A19F5}"/>
                </a:ext>
              </a:extLst>
            </p:cNvPr>
            <p:cNvSpPr/>
            <p:nvPr/>
          </p:nvSpPr>
          <p:spPr>
            <a:xfrm>
              <a:off x="513805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8" name="Oval 307">
              <a:extLst>
                <a:ext uri="{FF2B5EF4-FFF2-40B4-BE49-F238E27FC236}">
                  <a16:creationId xmlns:a16="http://schemas.microsoft.com/office/drawing/2014/main" id="{866923C3-9B9C-6C48-AA97-EBE43FA474C0}"/>
                </a:ext>
              </a:extLst>
            </p:cNvPr>
            <p:cNvSpPr/>
            <p:nvPr/>
          </p:nvSpPr>
          <p:spPr>
            <a:xfrm>
              <a:off x="5272648"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Oval 308">
              <a:extLst>
                <a:ext uri="{FF2B5EF4-FFF2-40B4-BE49-F238E27FC236}">
                  <a16:creationId xmlns:a16="http://schemas.microsoft.com/office/drawing/2014/main" id="{055AEF55-7A2E-744B-9B4E-8BACF9F7712E}"/>
                </a:ext>
              </a:extLst>
            </p:cNvPr>
            <p:cNvSpPr/>
            <p:nvPr/>
          </p:nvSpPr>
          <p:spPr>
            <a:xfrm>
              <a:off x="5405732"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0" name="Oval 309">
              <a:extLst>
                <a:ext uri="{FF2B5EF4-FFF2-40B4-BE49-F238E27FC236}">
                  <a16:creationId xmlns:a16="http://schemas.microsoft.com/office/drawing/2014/main" id="{947B1A32-A5C1-2E4C-8789-7AAE12E0AAE2}"/>
                </a:ext>
              </a:extLst>
            </p:cNvPr>
            <p:cNvSpPr/>
            <p:nvPr/>
          </p:nvSpPr>
          <p:spPr>
            <a:xfrm>
              <a:off x="5540325" y="405064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1" name="Oval 310">
              <a:extLst>
                <a:ext uri="{FF2B5EF4-FFF2-40B4-BE49-F238E27FC236}">
                  <a16:creationId xmlns:a16="http://schemas.microsoft.com/office/drawing/2014/main" id="{29841EE5-1695-FF4F-9ECB-BBE071BC8A5D}"/>
                </a:ext>
              </a:extLst>
            </p:cNvPr>
            <p:cNvSpPr/>
            <p:nvPr/>
          </p:nvSpPr>
          <p:spPr>
            <a:xfrm>
              <a:off x="5674918" y="405064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2" name="Oval 311">
              <a:extLst>
                <a:ext uri="{FF2B5EF4-FFF2-40B4-BE49-F238E27FC236}">
                  <a16:creationId xmlns:a16="http://schemas.microsoft.com/office/drawing/2014/main" id="{FDEED129-26B1-A94F-A8E9-8D2C46297794}"/>
                </a:ext>
              </a:extLst>
            </p:cNvPr>
            <p:cNvSpPr/>
            <p:nvPr/>
          </p:nvSpPr>
          <p:spPr>
            <a:xfrm>
              <a:off x="5809511"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3" name="Oval 312">
              <a:extLst>
                <a:ext uri="{FF2B5EF4-FFF2-40B4-BE49-F238E27FC236}">
                  <a16:creationId xmlns:a16="http://schemas.microsoft.com/office/drawing/2014/main" id="{D933E35E-7DCF-1C4D-9351-332638EE8A8A}"/>
                </a:ext>
              </a:extLst>
            </p:cNvPr>
            <p:cNvSpPr/>
            <p:nvPr/>
          </p:nvSpPr>
          <p:spPr>
            <a:xfrm>
              <a:off x="5941129" y="4050643"/>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4" name="Oval 313">
              <a:extLst>
                <a:ext uri="{FF2B5EF4-FFF2-40B4-BE49-F238E27FC236}">
                  <a16:creationId xmlns:a16="http://schemas.microsoft.com/office/drawing/2014/main" id="{338F4D8A-28CB-7E40-9217-301269518D74}"/>
                </a:ext>
              </a:extLst>
            </p:cNvPr>
            <p:cNvSpPr/>
            <p:nvPr/>
          </p:nvSpPr>
          <p:spPr>
            <a:xfrm>
              <a:off x="4395737"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5" name="Oval 314">
              <a:extLst>
                <a:ext uri="{FF2B5EF4-FFF2-40B4-BE49-F238E27FC236}">
                  <a16:creationId xmlns:a16="http://schemas.microsoft.com/office/drawing/2014/main" id="{024FBE33-EB9D-A642-8974-FCA3C835B1AB}"/>
                </a:ext>
              </a:extLst>
            </p:cNvPr>
            <p:cNvSpPr/>
            <p:nvPr/>
          </p:nvSpPr>
          <p:spPr>
            <a:xfrm>
              <a:off x="453033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6" name="Oval 315">
              <a:extLst>
                <a:ext uri="{FF2B5EF4-FFF2-40B4-BE49-F238E27FC236}">
                  <a16:creationId xmlns:a16="http://schemas.microsoft.com/office/drawing/2014/main" id="{3DDC6E51-8FF0-5B49-AA35-87DE904E51C3}"/>
                </a:ext>
              </a:extLst>
            </p:cNvPr>
            <p:cNvSpPr/>
            <p:nvPr/>
          </p:nvSpPr>
          <p:spPr>
            <a:xfrm>
              <a:off x="466492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7" name="Oval 316">
              <a:extLst>
                <a:ext uri="{FF2B5EF4-FFF2-40B4-BE49-F238E27FC236}">
                  <a16:creationId xmlns:a16="http://schemas.microsoft.com/office/drawing/2014/main" id="{6F2DBF03-8561-994F-B492-A6A5C00B1C54}"/>
                </a:ext>
              </a:extLst>
            </p:cNvPr>
            <p:cNvSpPr/>
            <p:nvPr/>
          </p:nvSpPr>
          <p:spPr>
            <a:xfrm>
              <a:off x="4799516"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8" name="Oval 317">
              <a:extLst>
                <a:ext uri="{FF2B5EF4-FFF2-40B4-BE49-F238E27FC236}">
                  <a16:creationId xmlns:a16="http://schemas.microsoft.com/office/drawing/2014/main" id="{F4962816-598A-484D-A5A2-3433C599FEEA}"/>
                </a:ext>
              </a:extLst>
            </p:cNvPr>
            <p:cNvSpPr/>
            <p:nvPr/>
          </p:nvSpPr>
          <p:spPr>
            <a:xfrm>
              <a:off x="493260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9" name="Oval 318">
              <a:extLst>
                <a:ext uri="{FF2B5EF4-FFF2-40B4-BE49-F238E27FC236}">
                  <a16:creationId xmlns:a16="http://schemas.microsoft.com/office/drawing/2014/main" id="{0AB2DB24-4EAE-3A44-B26E-2FCAB18516BA}"/>
                </a:ext>
              </a:extLst>
            </p:cNvPr>
            <p:cNvSpPr/>
            <p:nvPr/>
          </p:nvSpPr>
          <p:spPr>
            <a:xfrm>
              <a:off x="506719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0" name="Oval 319">
              <a:extLst>
                <a:ext uri="{FF2B5EF4-FFF2-40B4-BE49-F238E27FC236}">
                  <a16:creationId xmlns:a16="http://schemas.microsoft.com/office/drawing/2014/main" id="{1BBB1D61-934D-AD41-AE87-6ABDBC73A089}"/>
                </a:ext>
              </a:extLst>
            </p:cNvPr>
            <p:cNvSpPr/>
            <p:nvPr/>
          </p:nvSpPr>
          <p:spPr>
            <a:xfrm>
              <a:off x="520178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1" name="Oval 320">
              <a:extLst>
                <a:ext uri="{FF2B5EF4-FFF2-40B4-BE49-F238E27FC236}">
                  <a16:creationId xmlns:a16="http://schemas.microsoft.com/office/drawing/2014/main" id="{267EB30A-41A3-AC45-BECD-D0825BE5E475}"/>
                </a:ext>
              </a:extLst>
            </p:cNvPr>
            <p:cNvSpPr/>
            <p:nvPr/>
          </p:nvSpPr>
          <p:spPr>
            <a:xfrm>
              <a:off x="5336380"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2" name="Oval 321">
              <a:extLst>
                <a:ext uri="{FF2B5EF4-FFF2-40B4-BE49-F238E27FC236}">
                  <a16:creationId xmlns:a16="http://schemas.microsoft.com/office/drawing/2014/main" id="{363F2A5F-FC78-2E44-9E4F-6696DDB31F33}"/>
                </a:ext>
              </a:extLst>
            </p:cNvPr>
            <p:cNvSpPr/>
            <p:nvPr/>
          </p:nvSpPr>
          <p:spPr>
            <a:xfrm>
              <a:off x="546946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3" name="Oval 322">
              <a:extLst>
                <a:ext uri="{FF2B5EF4-FFF2-40B4-BE49-F238E27FC236}">
                  <a16:creationId xmlns:a16="http://schemas.microsoft.com/office/drawing/2014/main" id="{A58BAF7A-A608-F64A-8C18-302121C6143D}"/>
                </a:ext>
              </a:extLst>
            </p:cNvPr>
            <p:cNvSpPr/>
            <p:nvPr/>
          </p:nvSpPr>
          <p:spPr>
            <a:xfrm>
              <a:off x="5604057"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4" name="Oval 323">
              <a:extLst>
                <a:ext uri="{FF2B5EF4-FFF2-40B4-BE49-F238E27FC236}">
                  <a16:creationId xmlns:a16="http://schemas.microsoft.com/office/drawing/2014/main" id="{77BD7B79-6A68-A14C-B705-63C40D24EE02}"/>
                </a:ext>
              </a:extLst>
            </p:cNvPr>
            <p:cNvSpPr/>
            <p:nvPr/>
          </p:nvSpPr>
          <p:spPr>
            <a:xfrm>
              <a:off x="5738650"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5" name="Oval 324">
              <a:extLst>
                <a:ext uri="{FF2B5EF4-FFF2-40B4-BE49-F238E27FC236}">
                  <a16:creationId xmlns:a16="http://schemas.microsoft.com/office/drawing/2014/main" id="{F0E8A1C7-B683-294F-A928-588A1D472E39}"/>
                </a:ext>
              </a:extLst>
            </p:cNvPr>
            <p:cNvSpPr/>
            <p:nvPr/>
          </p:nvSpPr>
          <p:spPr>
            <a:xfrm>
              <a:off x="5873243"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26" name="Group 325">
              <a:extLst>
                <a:ext uri="{FF2B5EF4-FFF2-40B4-BE49-F238E27FC236}">
                  <a16:creationId xmlns:a16="http://schemas.microsoft.com/office/drawing/2014/main" id="{A797B7BD-E78E-A847-B854-DE02670404A4}"/>
                </a:ext>
              </a:extLst>
            </p:cNvPr>
            <p:cNvGrpSpPr/>
            <p:nvPr/>
          </p:nvGrpSpPr>
          <p:grpSpPr>
            <a:xfrm>
              <a:off x="4332005" y="3816499"/>
              <a:ext cx="1746284" cy="137160"/>
              <a:chOff x="3571766" y="4314266"/>
              <a:chExt cx="1746284" cy="137160"/>
            </a:xfrm>
          </p:grpSpPr>
          <p:sp>
            <p:nvSpPr>
              <p:cNvPr id="374" name="Oval 373">
                <a:extLst>
                  <a:ext uri="{FF2B5EF4-FFF2-40B4-BE49-F238E27FC236}">
                    <a16:creationId xmlns:a16="http://schemas.microsoft.com/office/drawing/2014/main" id="{71D61B68-3BE9-5A47-9D47-72814F29295B}"/>
                  </a:ext>
                </a:extLst>
              </p:cNvPr>
              <p:cNvSpPr/>
              <p:nvPr/>
            </p:nvSpPr>
            <p:spPr>
              <a:xfrm>
                <a:off x="3571766"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5" name="Oval 374">
                <a:extLst>
                  <a:ext uri="{FF2B5EF4-FFF2-40B4-BE49-F238E27FC236}">
                    <a16:creationId xmlns:a16="http://schemas.microsoft.com/office/drawing/2014/main" id="{465C16D9-5401-EE4D-84E7-59670F8CCE9D}"/>
                  </a:ext>
                </a:extLst>
              </p:cNvPr>
              <p:cNvSpPr/>
              <p:nvPr/>
            </p:nvSpPr>
            <p:spPr>
              <a:xfrm>
                <a:off x="3706359"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6" name="Oval 375">
                <a:extLst>
                  <a:ext uri="{FF2B5EF4-FFF2-40B4-BE49-F238E27FC236}">
                    <a16:creationId xmlns:a16="http://schemas.microsoft.com/office/drawing/2014/main" id="{F7EF9D27-47E9-884C-8D1E-D8E98C91EEC5}"/>
                  </a:ext>
                </a:extLst>
              </p:cNvPr>
              <p:cNvSpPr/>
              <p:nvPr/>
            </p:nvSpPr>
            <p:spPr>
              <a:xfrm>
                <a:off x="3840952"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7" name="Oval 376">
                <a:extLst>
                  <a:ext uri="{FF2B5EF4-FFF2-40B4-BE49-F238E27FC236}">
                    <a16:creationId xmlns:a16="http://schemas.microsoft.com/office/drawing/2014/main" id="{4EA6732D-2EFC-164A-B422-2117BFF1BF6A}"/>
                  </a:ext>
                </a:extLst>
              </p:cNvPr>
              <p:cNvSpPr/>
              <p:nvPr/>
            </p:nvSpPr>
            <p:spPr>
              <a:xfrm>
                <a:off x="3975545"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8" name="Oval 377">
                <a:extLst>
                  <a:ext uri="{FF2B5EF4-FFF2-40B4-BE49-F238E27FC236}">
                    <a16:creationId xmlns:a16="http://schemas.microsoft.com/office/drawing/2014/main" id="{3DCED268-7EB1-0A46-BF0B-7EE184332D5F}"/>
                  </a:ext>
                </a:extLst>
              </p:cNvPr>
              <p:cNvSpPr/>
              <p:nvPr/>
            </p:nvSpPr>
            <p:spPr>
              <a:xfrm>
                <a:off x="4108630"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9" name="Oval 378">
                <a:extLst>
                  <a:ext uri="{FF2B5EF4-FFF2-40B4-BE49-F238E27FC236}">
                    <a16:creationId xmlns:a16="http://schemas.microsoft.com/office/drawing/2014/main" id="{3645DC89-627A-174B-B300-5CCEEE9B9CC4}"/>
                  </a:ext>
                </a:extLst>
              </p:cNvPr>
              <p:cNvSpPr/>
              <p:nvPr/>
            </p:nvSpPr>
            <p:spPr>
              <a:xfrm>
                <a:off x="4243223"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0" name="Oval 379">
                <a:extLst>
                  <a:ext uri="{FF2B5EF4-FFF2-40B4-BE49-F238E27FC236}">
                    <a16:creationId xmlns:a16="http://schemas.microsoft.com/office/drawing/2014/main" id="{11099DBF-F3F8-DC48-9F82-8DD36C6FACB7}"/>
                  </a:ext>
                </a:extLst>
              </p:cNvPr>
              <p:cNvSpPr/>
              <p:nvPr/>
            </p:nvSpPr>
            <p:spPr>
              <a:xfrm>
                <a:off x="437781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1" name="Oval 380">
                <a:extLst>
                  <a:ext uri="{FF2B5EF4-FFF2-40B4-BE49-F238E27FC236}">
                    <a16:creationId xmlns:a16="http://schemas.microsoft.com/office/drawing/2014/main" id="{DF0E0BED-57C1-704C-9009-30A5FE4D7BAD}"/>
                  </a:ext>
                </a:extLst>
              </p:cNvPr>
              <p:cNvSpPr/>
              <p:nvPr/>
            </p:nvSpPr>
            <p:spPr>
              <a:xfrm>
                <a:off x="4512409"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2" name="Oval 381">
                <a:extLst>
                  <a:ext uri="{FF2B5EF4-FFF2-40B4-BE49-F238E27FC236}">
                    <a16:creationId xmlns:a16="http://schemas.microsoft.com/office/drawing/2014/main" id="{72ED60C0-A66A-2647-BE7D-837797D641A7}"/>
                  </a:ext>
                </a:extLst>
              </p:cNvPr>
              <p:cNvSpPr/>
              <p:nvPr/>
            </p:nvSpPr>
            <p:spPr>
              <a:xfrm>
                <a:off x="4645493"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3" name="Oval 382">
                <a:extLst>
                  <a:ext uri="{FF2B5EF4-FFF2-40B4-BE49-F238E27FC236}">
                    <a16:creationId xmlns:a16="http://schemas.microsoft.com/office/drawing/2014/main" id="{BC53B134-E7C2-534B-8275-E9429BFA4073}"/>
                  </a:ext>
                </a:extLst>
              </p:cNvPr>
              <p:cNvSpPr/>
              <p:nvPr/>
            </p:nvSpPr>
            <p:spPr>
              <a:xfrm>
                <a:off x="4780086" y="4314266"/>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4" name="Oval 383">
                <a:extLst>
                  <a:ext uri="{FF2B5EF4-FFF2-40B4-BE49-F238E27FC236}">
                    <a16:creationId xmlns:a16="http://schemas.microsoft.com/office/drawing/2014/main" id="{175F9AE4-84D5-EB4C-B945-6A51654BBD5D}"/>
                  </a:ext>
                </a:extLst>
              </p:cNvPr>
              <p:cNvSpPr/>
              <p:nvPr/>
            </p:nvSpPr>
            <p:spPr>
              <a:xfrm>
                <a:off x="4914679" y="4314266"/>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5" name="Oval 384">
                <a:extLst>
                  <a:ext uri="{FF2B5EF4-FFF2-40B4-BE49-F238E27FC236}">
                    <a16:creationId xmlns:a16="http://schemas.microsoft.com/office/drawing/2014/main" id="{6379D038-8CF7-164D-A907-66219B9B46FC}"/>
                  </a:ext>
                </a:extLst>
              </p:cNvPr>
              <p:cNvSpPr/>
              <p:nvPr/>
            </p:nvSpPr>
            <p:spPr>
              <a:xfrm>
                <a:off x="5049272"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86" name="Oval 385">
                <a:extLst>
                  <a:ext uri="{FF2B5EF4-FFF2-40B4-BE49-F238E27FC236}">
                    <a16:creationId xmlns:a16="http://schemas.microsoft.com/office/drawing/2014/main" id="{D355475F-36DD-E34B-8951-15A1EF74719D}"/>
                  </a:ext>
                </a:extLst>
              </p:cNvPr>
              <p:cNvSpPr/>
              <p:nvPr/>
            </p:nvSpPr>
            <p:spPr>
              <a:xfrm>
                <a:off x="5180890" y="4314266"/>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27" name="Oval 326">
              <a:extLst>
                <a:ext uri="{FF2B5EF4-FFF2-40B4-BE49-F238E27FC236}">
                  <a16:creationId xmlns:a16="http://schemas.microsoft.com/office/drawing/2014/main" id="{FF3C33A7-C239-4944-BCDA-1DA1D6AE00A9}"/>
                </a:ext>
              </a:extLst>
            </p:cNvPr>
            <p:cNvSpPr/>
            <p:nvPr/>
          </p:nvSpPr>
          <p:spPr>
            <a:xfrm>
              <a:off x="4395737"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8" name="Oval 327">
              <a:extLst>
                <a:ext uri="{FF2B5EF4-FFF2-40B4-BE49-F238E27FC236}">
                  <a16:creationId xmlns:a16="http://schemas.microsoft.com/office/drawing/2014/main" id="{D94E6E3E-7399-D542-9376-51E1AC314792}"/>
                </a:ext>
              </a:extLst>
            </p:cNvPr>
            <p:cNvSpPr/>
            <p:nvPr/>
          </p:nvSpPr>
          <p:spPr>
            <a:xfrm>
              <a:off x="453033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9" name="Oval 328">
              <a:extLst>
                <a:ext uri="{FF2B5EF4-FFF2-40B4-BE49-F238E27FC236}">
                  <a16:creationId xmlns:a16="http://schemas.microsoft.com/office/drawing/2014/main" id="{9DC1BB92-39D8-F345-857B-831AA9F86A78}"/>
                </a:ext>
              </a:extLst>
            </p:cNvPr>
            <p:cNvSpPr/>
            <p:nvPr/>
          </p:nvSpPr>
          <p:spPr>
            <a:xfrm>
              <a:off x="4664923"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0" name="Oval 329">
              <a:extLst>
                <a:ext uri="{FF2B5EF4-FFF2-40B4-BE49-F238E27FC236}">
                  <a16:creationId xmlns:a16="http://schemas.microsoft.com/office/drawing/2014/main" id="{95995248-255D-B64B-955E-27FFF84E46A0}"/>
                </a:ext>
              </a:extLst>
            </p:cNvPr>
            <p:cNvSpPr/>
            <p:nvPr/>
          </p:nvSpPr>
          <p:spPr>
            <a:xfrm>
              <a:off x="4799516"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1" name="Oval 330">
              <a:extLst>
                <a:ext uri="{FF2B5EF4-FFF2-40B4-BE49-F238E27FC236}">
                  <a16:creationId xmlns:a16="http://schemas.microsoft.com/office/drawing/2014/main" id="{66B3ED3D-614F-C34A-B387-F88235C813B5}"/>
                </a:ext>
              </a:extLst>
            </p:cNvPr>
            <p:cNvSpPr/>
            <p:nvPr/>
          </p:nvSpPr>
          <p:spPr>
            <a:xfrm>
              <a:off x="493260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2" name="Oval 331">
              <a:extLst>
                <a:ext uri="{FF2B5EF4-FFF2-40B4-BE49-F238E27FC236}">
                  <a16:creationId xmlns:a16="http://schemas.microsoft.com/office/drawing/2014/main" id="{BAD0725E-10CA-F244-B82F-34E8A1D33072}"/>
                </a:ext>
              </a:extLst>
            </p:cNvPr>
            <p:cNvSpPr/>
            <p:nvPr/>
          </p:nvSpPr>
          <p:spPr>
            <a:xfrm>
              <a:off x="506719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3" name="Oval 332">
              <a:extLst>
                <a:ext uri="{FF2B5EF4-FFF2-40B4-BE49-F238E27FC236}">
                  <a16:creationId xmlns:a16="http://schemas.microsoft.com/office/drawing/2014/main" id="{9853CBCF-27D7-0844-87D1-6D306F5D5719}"/>
                </a:ext>
              </a:extLst>
            </p:cNvPr>
            <p:cNvSpPr/>
            <p:nvPr/>
          </p:nvSpPr>
          <p:spPr>
            <a:xfrm>
              <a:off x="520178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4" name="Oval 333">
              <a:extLst>
                <a:ext uri="{FF2B5EF4-FFF2-40B4-BE49-F238E27FC236}">
                  <a16:creationId xmlns:a16="http://schemas.microsoft.com/office/drawing/2014/main" id="{567C4C3D-1F88-0642-95AC-089FA60D5899}"/>
                </a:ext>
              </a:extLst>
            </p:cNvPr>
            <p:cNvSpPr/>
            <p:nvPr/>
          </p:nvSpPr>
          <p:spPr>
            <a:xfrm>
              <a:off x="533638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5" name="Oval 334">
              <a:extLst>
                <a:ext uri="{FF2B5EF4-FFF2-40B4-BE49-F238E27FC236}">
                  <a16:creationId xmlns:a16="http://schemas.microsoft.com/office/drawing/2014/main" id="{A17FE906-3F3B-9346-8DBC-13CE2A2CA059}"/>
                </a:ext>
              </a:extLst>
            </p:cNvPr>
            <p:cNvSpPr/>
            <p:nvPr/>
          </p:nvSpPr>
          <p:spPr>
            <a:xfrm>
              <a:off x="546946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6" name="Oval 335">
              <a:extLst>
                <a:ext uri="{FF2B5EF4-FFF2-40B4-BE49-F238E27FC236}">
                  <a16:creationId xmlns:a16="http://schemas.microsoft.com/office/drawing/2014/main" id="{59C64CC9-A639-2349-A73F-FAF6A390C4AF}"/>
                </a:ext>
              </a:extLst>
            </p:cNvPr>
            <p:cNvSpPr/>
            <p:nvPr/>
          </p:nvSpPr>
          <p:spPr>
            <a:xfrm>
              <a:off x="560405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7" name="Oval 336">
              <a:extLst>
                <a:ext uri="{FF2B5EF4-FFF2-40B4-BE49-F238E27FC236}">
                  <a16:creationId xmlns:a16="http://schemas.microsoft.com/office/drawing/2014/main" id="{9A74A454-485E-ED40-9752-4F61BA2D9820}"/>
                </a:ext>
              </a:extLst>
            </p:cNvPr>
            <p:cNvSpPr/>
            <p:nvPr/>
          </p:nvSpPr>
          <p:spPr>
            <a:xfrm>
              <a:off x="573865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8" name="Oval 337">
              <a:extLst>
                <a:ext uri="{FF2B5EF4-FFF2-40B4-BE49-F238E27FC236}">
                  <a16:creationId xmlns:a16="http://schemas.microsoft.com/office/drawing/2014/main" id="{42564F1C-19D6-DB43-9EB0-7FDB94FDB896}"/>
                </a:ext>
              </a:extLst>
            </p:cNvPr>
            <p:cNvSpPr/>
            <p:nvPr/>
          </p:nvSpPr>
          <p:spPr>
            <a:xfrm>
              <a:off x="587324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39" name="Group 338">
              <a:extLst>
                <a:ext uri="{FF2B5EF4-FFF2-40B4-BE49-F238E27FC236}">
                  <a16:creationId xmlns:a16="http://schemas.microsoft.com/office/drawing/2014/main" id="{29009D81-A172-0C4B-9F7C-A73AE52BD42B}"/>
                </a:ext>
              </a:extLst>
            </p:cNvPr>
            <p:cNvGrpSpPr/>
            <p:nvPr/>
          </p:nvGrpSpPr>
          <p:grpSpPr>
            <a:xfrm>
              <a:off x="4332005" y="3586511"/>
              <a:ext cx="1746284" cy="137160"/>
              <a:chOff x="3571766" y="4084278"/>
              <a:chExt cx="1746284" cy="137160"/>
            </a:xfrm>
          </p:grpSpPr>
          <p:sp>
            <p:nvSpPr>
              <p:cNvPr id="361" name="Oval 360">
                <a:extLst>
                  <a:ext uri="{FF2B5EF4-FFF2-40B4-BE49-F238E27FC236}">
                    <a16:creationId xmlns:a16="http://schemas.microsoft.com/office/drawing/2014/main" id="{45E4232E-0776-AF40-9D49-6A9308A76CF0}"/>
                  </a:ext>
                </a:extLst>
              </p:cNvPr>
              <p:cNvSpPr/>
              <p:nvPr/>
            </p:nvSpPr>
            <p:spPr>
              <a:xfrm>
                <a:off x="357176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2" name="Oval 361">
                <a:extLst>
                  <a:ext uri="{FF2B5EF4-FFF2-40B4-BE49-F238E27FC236}">
                    <a16:creationId xmlns:a16="http://schemas.microsoft.com/office/drawing/2014/main" id="{8DFC9ACC-4873-B74E-A39B-3F1B904D2F99}"/>
                  </a:ext>
                </a:extLst>
              </p:cNvPr>
              <p:cNvSpPr/>
              <p:nvPr/>
            </p:nvSpPr>
            <p:spPr>
              <a:xfrm>
                <a:off x="3706359"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3" name="Oval 362">
                <a:extLst>
                  <a:ext uri="{FF2B5EF4-FFF2-40B4-BE49-F238E27FC236}">
                    <a16:creationId xmlns:a16="http://schemas.microsoft.com/office/drawing/2014/main" id="{FB1DE02F-F572-CE4C-B1AC-21D45BF9D84E}"/>
                  </a:ext>
                </a:extLst>
              </p:cNvPr>
              <p:cNvSpPr/>
              <p:nvPr/>
            </p:nvSpPr>
            <p:spPr>
              <a:xfrm>
                <a:off x="3840952"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4" name="Oval 363">
                <a:extLst>
                  <a:ext uri="{FF2B5EF4-FFF2-40B4-BE49-F238E27FC236}">
                    <a16:creationId xmlns:a16="http://schemas.microsoft.com/office/drawing/2014/main" id="{005C0C22-1CA7-2C47-80F9-8D822C18D22B}"/>
                  </a:ext>
                </a:extLst>
              </p:cNvPr>
              <p:cNvSpPr/>
              <p:nvPr/>
            </p:nvSpPr>
            <p:spPr>
              <a:xfrm>
                <a:off x="3975545"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5" name="Oval 364">
                <a:extLst>
                  <a:ext uri="{FF2B5EF4-FFF2-40B4-BE49-F238E27FC236}">
                    <a16:creationId xmlns:a16="http://schemas.microsoft.com/office/drawing/2014/main" id="{658E0679-991E-7E4C-B6B7-1FD8F1E74DB3}"/>
                  </a:ext>
                </a:extLst>
              </p:cNvPr>
              <p:cNvSpPr/>
              <p:nvPr/>
            </p:nvSpPr>
            <p:spPr>
              <a:xfrm>
                <a:off x="410863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6" name="Oval 365">
                <a:extLst>
                  <a:ext uri="{FF2B5EF4-FFF2-40B4-BE49-F238E27FC236}">
                    <a16:creationId xmlns:a16="http://schemas.microsoft.com/office/drawing/2014/main" id="{47F375B2-C4CF-6646-8668-D1031A4E54DC}"/>
                  </a:ext>
                </a:extLst>
              </p:cNvPr>
              <p:cNvSpPr/>
              <p:nvPr/>
            </p:nvSpPr>
            <p:spPr>
              <a:xfrm>
                <a:off x="4243223"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7" name="Oval 366">
                <a:extLst>
                  <a:ext uri="{FF2B5EF4-FFF2-40B4-BE49-F238E27FC236}">
                    <a16:creationId xmlns:a16="http://schemas.microsoft.com/office/drawing/2014/main" id="{1A9EB7F0-743C-A247-8848-5ED58C482FD2}"/>
                  </a:ext>
                </a:extLst>
              </p:cNvPr>
              <p:cNvSpPr/>
              <p:nvPr/>
            </p:nvSpPr>
            <p:spPr>
              <a:xfrm>
                <a:off x="4377816"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8" name="Oval 367">
                <a:extLst>
                  <a:ext uri="{FF2B5EF4-FFF2-40B4-BE49-F238E27FC236}">
                    <a16:creationId xmlns:a16="http://schemas.microsoft.com/office/drawing/2014/main" id="{9CBC7EAA-5215-9746-9F43-FFA49BF54569}"/>
                  </a:ext>
                </a:extLst>
              </p:cNvPr>
              <p:cNvSpPr/>
              <p:nvPr/>
            </p:nvSpPr>
            <p:spPr>
              <a:xfrm>
                <a:off x="4512409"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9" name="Oval 368">
                <a:extLst>
                  <a:ext uri="{FF2B5EF4-FFF2-40B4-BE49-F238E27FC236}">
                    <a16:creationId xmlns:a16="http://schemas.microsoft.com/office/drawing/2014/main" id="{339377FD-68B3-A045-8D84-FC8F651AA1CD}"/>
                  </a:ext>
                </a:extLst>
              </p:cNvPr>
              <p:cNvSpPr/>
              <p:nvPr/>
            </p:nvSpPr>
            <p:spPr>
              <a:xfrm>
                <a:off x="4645493"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0" name="Oval 369">
                <a:extLst>
                  <a:ext uri="{FF2B5EF4-FFF2-40B4-BE49-F238E27FC236}">
                    <a16:creationId xmlns:a16="http://schemas.microsoft.com/office/drawing/2014/main" id="{6C2EEF37-4B27-AA40-9451-1D7482CF5DCD}"/>
                  </a:ext>
                </a:extLst>
              </p:cNvPr>
              <p:cNvSpPr/>
              <p:nvPr/>
            </p:nvSpPr>
            <p:spPr>
              <a:xfrm>
                <a:off x="4780086" y="4084278"/>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1" name="Oval 370">
                <a:extLst>
                  <a:ext uri="{FF2B5EF4-FFF2-40B4-BE49-F238E27FC236}">
                    <a16:creationId xmlns:a16="http://schemas.microsoft.com/office/drawing/2014/main" id="{82CE55F2-B528-A748-A60A-E76100C76DBA}"/>
                  </a:ext>
                </a:extLst>
              </p:cNvPr>
              <p:cNvSpPr/>
              <p:nvPr/>
            </p:nvSpPr>
            <p:spPr>
              <a:xfrm>
                <a:off x="4914679" y="408427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2" name="Oval 371">
                <a:extLst>
                  <a:ext uri="{FF2B5EF4-FFF2-40B4-BE49-F238E27FC236}">
                    <a16:creationId xmlns:a16="http://schemas.microsoft.com/office/drawing/2014/main" id="{4F1FC683-1878-4448-8164-DEFD6E812CC4}"/>
                  </a:ext>
                </a:extLst>
              </p:cNvPr>
              <p:cNvSpPr/>
              <p:nvPr/>
            </p:nvSpPr>
            <p:spPr>
              <a:xfrm>
                <a:off x="5049272"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3" name="Oval 372">
                <a:extLst>
                  <a:ext uri="{FF2B5EF4-FFF2-40B4-BE49-F238E27FC236}">
                    <a16:creationId xmlns:a16="http://schemas.microsoft.com/office/drawing/2014/main" id="{24E48206-811D-C64C-A482-1D7F981A109E}"/>
                  </a:ext>
                </a:extLst>
              </p:cNvPr>
              <p:cNvSpPr/>
              <p:nvPr/>
            </p:nvSpPr>
            <p:spPr>
              <a:xfrm>
                <a:off x="5180890" y="408427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340" name="Oval 339">
              <a:extLst>
                <a:ext uri="{FF2B5EF4-FFF2-40B4-BE49-F238E27FC236}">
                  <a16:creationId xmlns:a16="http://schemas.microsoft.com/office/drawing/2014/main" id="{9060DC1E-E575-234E-8EF9-4696F76B4B21}"/>
                </a:ext>
              </a:extLst>
            </p:cNvPr>
            <p:cNvSpPr/>
            <p:nvPr/>
          </p:nvSpPr>
          <p:spPr>
            <a:xfrm>
              <a:off x="446085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1" name="Oval 340">
              <a:extLst>
                <a:ext uri="{FF2B5EF4-FFF2-40B4-BE49-F238E27FC236}">
                  <a16:creationId xmlns:a16="http://schemas.microsoft.com/office/drawing/2014/main" id="{491CD108-EF9D-C24F-9952-299F219014CD}"/>
                </a:ext>
              </a:extLst>
            </p:cNvPr>
            <p:cNvSpPr/>
            <p:nvPr/>
          </p:nvSpPr>
          <p:spPr>
            <a:xfrm>
              <a:off x="459544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2" name="Oval 341">
              <a:extLst>
                <a:ext uri="{FF2B5EF4-FFF2-40B4-BE49-F238E27FC236}">
                  <a16:creationId xmlns:a16="http://schemas.microsoft.com/office/drawing/2014/main" id="{2DDA76CE-A71E-524F-87D2-27F393DDFBC2}"/>
                </a:ext>
              </a:extLst>
            </p:cNvPr>
            <p:cNvSpPr/>
            <p:nvPr/>
          </p:nvSpPr>
          <p:spPr>
            <a:xfrm>
              <a:off x="473004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3" name="Oval 342">
              <a:extLst>
                <a:ext uri="{FF2B5EF4-FFF2-40B4-BE49-F238E27FC236}">
                  <a16:creationId xmlns:a16="http://schemas.microsoft.com/office/drawing/2014/main" id="{BFCFDFFA-BE4D-4141-AB21-98937A946C28}"/>
                </a:ext>
              </a:extLst>
            </p:cNvPr>
            <p:cNvSpPr/>
            <p:nvPr/>
          </p:nvSpPr>
          <p:spPr>
            <a:xfrm>
              <a:off x="4864633"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4" name="Oval 343">
              <a:extLst>
                <a:ext uri="{FF2B5EF4-FFF2-40B4-BE49-F238E27FC236}">
                  <a16:creationId xmlns:a16="http://schemas.microsoft.com/office/drawing/2014/main" id="{59F7A90D-BAA3-3D45-A3EA-A01C5A18896F}"/>
                </a:ext>
              </a:extLst>
            </p:cNvPr>
            <p:cNvSpPr/>
            <p:nvPr/>
          </p:nvSpPr>
          <p:spPr>
            <a:xfrm>
              <a:off x="499771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5" name="Oval 344">
              <a:extLst>
                <a:ext uri="{FF2B5EF4-FFF2-40B4-BE49-F238E27FC236}">
                  <a16:creationId xmlns:a16="http://schemas.microsoft.com/office/drawing/2014/main" id="{8D23119B-8351-5047-A74E-186D60BC878D}"/>
                </a:ext>
              </a:extLst>
            </p:cNvPr>
            <p:cNvSpPr/>
            <p:nvPr/>
          </p:nvSpPr>
          <p:spPr>
            <a:xfrm>
              <a:off x="513231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6" name="Oval 345">
              <a:extLst>
                <a:ext uri="{FF2B5EF4-FFF2-40B4-BE49-F238E27FC236}">
                  <a16:creationId xmlns:a16="http://schemas.microsoft.com/office/drawing/2014/main" id="{A8564178-36A4-124C-BE8B-849E3A1A8621}"/>
                </a:ext>
              </a:extLst>
            </p:cNvPr>
            <p:cNvSpPr/>
            <p:nvPr/>
          </p:nvSpPr>
          <p:spPr>
            <a:xfrm>
              <a:off x="526690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7" name="Oval 346">
              <a:extLst>
                <a:ext uri="{FF2B5EF4-FFF2-40B4-BE49-F238E27FC236}">
                  <a16:creationId xmlns:a16="http://schemas.microsoft.com/office/drawing/2014/main" id="{952FB009-7253-3D40-AD5D-BD928E2EF4B5}"/>
                </a:ext>
              </a:extLst>
            </p:cNvPr>
            <p:cNvSpPr/>
            <p:nvPr/>
          </p:nvSpPr>
          <p:spPr>
            <a:xfrm>
              <a:off x="540149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8" name="Oval 347">
              <a:extLst>
                <a:ext uri="{FF2B5EF4-FFF2-40B4-BE49-F238E27FC236}">
                  <a16:creationId xmlns:a16="http://schemas.microsoft.com/office/drawing/2014/main" id="{B5529CEB-610D-5A47-BB98-CB243381DC8D}"/>
                </a:ext>
              </a:extLst>
            </p:cNvPr>
            <p:cNvSpPr/>
            <p:nvPr/>
          </p:nvSpPr>
          <p:spPr>
            <a:xfrm>
              <a:off x="553458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49" name="Oval 348">
              <a:extLst>
                <a:ext uri="{FF2B5EF4-FFF2-40B4-BE49-F238E27FC236}">
                  <a16:creationId xmlns:a16="http://schemas.microsoft.com/office/drawing/2014/main" id="{223ADDF6-5C3A-4A47-A239-E684F3BD2D33}"/>
                </a:ext>
              </a:extLst>
            </p:cNvPr>
            <p:cNvSpPr/>
            <p:nvPr/>
          </p:nvSpPr>
          <p:spPr>
            <a:xfrm>
              <a:off x="566917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0" name="Oval 349">
              <a:extLst>
                <a:ext uri="{FF2B5EF4-FFF2-40B4-BE49-F238E27FC236}">
                  <a16:creationId xmlns:a16="http://schemas.microsoft.com/office/drawing/2014/main" id="{8C63DA4B-91D1-1D4A-ACDE-075E1F904E02}"/>
                </a:ext>
              </a:extLst>
            </p:cNvPr>
            <p:cNvSpPr/>
            <p:nvPr/>
          </p:nvSpPr>
          <p:spPr>
            <a:xfrm>
              <a:off x="5803767"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1" name="Oval 350">
              <a:extLst>
                <a:ext uri="{FF2B5EF4-FFF2-40B4-BE49-F238E27FC236}">
                  <a16:creationId xmlns:a16="http://schemas.microsoft.com/office/drawing/2014/main" id="{AD6213C1-7986-6C47-B355-F02A8853DCA2}"/>
                </a:ext>
              </a:extLst>
            </p:cNvPr>
            <p:cNvSpPr/>
            <p:nvPr/>
          </p:nvSpPr>
          <p:spPr>
            <a:xfrm>
              <a:off x="4791000"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2" name="Oval 351">
              <a:extLst>
                <a:ext uri="{FF2B5EF4-FFF2-40B4-BE49-F238E27FC236}">
                  <a16:creationId xmlns:a16="http://schemas.microsoft.com/office/drawing/2014/main" id="{5FE35E0B-CBDA-204D-9D9D-A368C58FA15D}"/>
                </a:ext>
              </a:extLst>
            </p:cNvPr>
            <p:cNvSpPr/>
            <p:nvPr/>
          </p:nvSpPr>
          <p:spPr>
            <a:xfrm>
              <a:off x="4925593"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3" name="Oval 352">
              <a:extLst>
                <a:ext uri="{FF2B5EF4-FFF2-40B4-BE49-F238E27FC236}">
                  <a16:creationId xmlns:a16="http://schemas.microsoft.com/office/drawing/2014/main" id="{CD9B98B6-E663-4049-B331-EE8AE98596C0}"/>
                </a:ext>
              </a:extLst>
            </p:cNvPr>
            <p:cNvSpPr/>
            <p:nvPr/>
          </p:nvSpPr>
          <p:spPr>
            <a:xfrm>
              <a:off x="505867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4" name="Oval 353">
              <a:extLst>
                <a:ext uri="{FF2B5EF4-FFF2-40B4-BE49-F238E27FC236}">
                  <a16:creationId xmlns:a16="http://schemas.microsoft.com/office/drawing/2014/main" id="{92A3E4E7-0865-464C-88AD-CA67B8396CD4}"/>
                </a:ext>
              </a:extLst>
            </p:cNvPr>
            <p:cNvSpPr/>
            <p:nvPr/>
          </p:nvSpPr>
          <p:spPr>
            <a:xfrm>
              <a:off x="5193271"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5" name="Oval 354">
              <a:extLst>
                <a:ext uri="{FF2B5EF4-FFF2-40B4-BE49-F238E27FC236}">
                  <a16:creationId xmlns:a16="http://schemas.microsoft.com/office/drawing/2014/main" id="{C9C973B7-DCAD-7341-9764-2FB408FA43AF}"/>
                </a:ext>
              </a:extLst>
            </p:cNvPr>
            <p:cNvSpPr/>
            <p:nvPr/>
          </p:nvSpPr>
          <p:spPr>
            <a:xfrm>
              <a:off x="5327864"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6" name="Oval 355">
              <a:extLst>
                <a:ext uri="{FF2B5EF4-FFF2-40B4-BE49-F238E27FC236}">
                  <a16:creationId xmlns:a16="http://schemas.microsoft.com/office/drawing/2014/main" id="{B4DF77AA-2D86-2D4E-8FF2-DE00F5B37952}"/>
                </a:ext>
              </a:extLst>
            </p:cNvPr>
            <p:cNvSpPr/>
            <p:nvPr/>
          </p:nvSpPr>
          <p:spPr>
            <a:xfrm>
              <a:off x="546245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7" name="Flowchart: Magnetic Disk 734">
              <a:extLst>
                <a:ext uri="{FF2B5EF4-FFF2-40B4-BE49-F238E27FC236}">
                  <a16:creationId xmlns:a16="http://schemas.microsoft.com/office/drawing/2014/main" id="{0864C41F-F325-AE43-A98C-351470522160}"/>
                </a:ext>
              </a:extLst>
            </p:cNvPr>
            <p:cNvSpPr/>
            <p:nvPr/>
          </p:nvSpPr>
          <p:spPr>
            <a:xfrm>
              <a:off x="4344879" y="2310115"/>
              <a:ext cx="1726080" cy="2488432"/>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58" name="Group 357">
              <a:extLst>
                <a:ext uri="{FF2B5EF4-FFF2-40B4-BE49-F238E27FC236}">
                  <a16:creationId xmlns:a16="http://schemas.microsoft.com/office/drawing/2014/main" id="{5760F6DD-4075-6841-9647-C1C2A87F6568}"/>
                </a:ext>
              </a:extLst>
            </p:cNvPr>
            <p:cNvGrpSpPr/>
            <p:nvPr/>
          </p:nvGrpSpPr>
          <p:grpSpPr>
            <a:xfrm>
              <a:off x="4128959" y="3045794"/>
              <a:ext cx="438912" cy="438912"/>
              <a:chOff x="2909759" y="2905347"/>
              <a:chExt cx="438912" cy="438912"/>
            </a:xfrm>
          </p:grpSpPr>
          <p:sp>
            <p:nvSpPr>
              <p:cNvPr id="359" name="Rectangle 358">
                <a:extLst>
                  <a:ext uri="{FF2B5EF4-FFF2-40B4-BE49-F238E27FC236}">
                    <a16:creationId xmlns:a16="http://schemas.microsoft.com/office/drawing/2014/main" id="{ADDE3B36-085A-A349-8B67-562BCF7DF415}"/>
                  </a:ext>
                </a:extLst>
              </p:cNvPr>
              <p:cNvSpPr/>
              <p:nvPr/>
            </p:nvSpPr>
            <p:spPr>
              <a:xfrm>
                <a:off x="2909759" y="2905347"/>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60" name="Graphic 195">
                <a:extLst>
                  <a:ext uri="{FF2B5EF4-FFF2-40B4-BE49-F238E27FC236}">
                    <a16:creationId xmlns:a16="http://schemas.microsoft.com/office/drawing/2014/main" id="{4D986F3F-0A59-8242-8046-59E29671D252}"/>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946335" y="2941923"/>
                <a:ext cx="365760" cy="365760"/>
              </a:xfrm>
              <a:prstGeom prst="rect">
                <a:avLst/>
              </a:prstGeom>
            </p:spPr>
          </p:pic>
        </p:grpSp>
      </p:grpSp>
      <p:grpSp>
        <p:nvGrpSpPr>
          <p:cNvPr id="400" name="Group 399">
            <a:extLst>
              <a:ext uri="{FF2B5EF4-FFF2-40B4-BE49-F238E27FC236}">
                <a16:creationId xmlns:a16="http://schemas.microsoft.com/office/drawing/2014/main" id="{A40E809A-288D-A941-A3D9-7466A7C8C883}"/>
              </a:ext>
            </a:extLst>
          </p:cNvPr>
          <p:cNvGrpSpPr/>
          <p:nvPr/>
        </p:nvGrpSpPr>
        <p:grpSpPr>
          <a:xfrm>
            <a:off x="3770820" y="3873864"/>
            <a:ext cx="1278561" cy="1273447"/>
            <a:chOff x="6982843" y="3284196"/>
            <a:chExt cx="1278561" cy="1273447"/>
          </a:xfrm>
        </p:grpSpPr>
        <p:sp>
          <p:nvSpPr>
            <p:cNvPr id="401" name="Rectangle: Rounded Corners 650">
              <a:extLst>
                <a:ext uri="{FF2B5EF4-FFF2-40B4-BE49-F238E27FC236}">
                  <a16:creationId xmlns:a16="http://schemas.microsoft.com/office/drawing/2014/main" id="{51114155-8366-A54D-8665-3306FD4CD2B6}"/>
                </a:ext>
              </a:extLst>
            </p:cNvPr>
            <p:cNvSpPr/>
            <p:nvPr/>
          </p:nvSpPr>
          <p:spPr>
            <a:xfrm>
              <a:off x="6982843" y="3284196"/>
              <a:ext cx="1278561" cy="1273447"/>
            </a:xfrm>
            <a:prstGeom prst="roundRect">
              <a:avLst>
                <a:gd name="adj" fmla="val 8824"/>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2" name="Picture 401">
              <a:extLst>
                <a:ext uri="{FF2B5EF4-FFF2-40B4-BE49-F238E27FC236}">
                  <a16:creationId xmlns:a16="http://schemas.microsoft.com/office/drawing/2014/main" id="{9AC04DB6-6DDF-BF49-8CB3-557A96785BF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16084" r="16084"/>
            <a:stretch/>
          </p:blipFill>
          <p:spPr>
            <a:xfrm>
              <a:off x="7263817" y="3562613"/>
              <a:ext cx="716613" cy="716613"/>
            </a:xfrm>
            <a:prstGeom prst="ellipse">
              <a:avLst/>
            </a:prstGeom>
          </p:spPr>
        </p:pic>
      </p:grpSp>
      <p:cxnSp>
        <p:nvCxnSpPr>
          <p:cNvPr id="404" name="Straight Arrow Connector 403">
            <a:extLst>
              <a:ext uri="{FF2B5EF4-FFF2-40B4-BE49-F238E27FC236}">
                <a16:creationId xmlns:a16="http://schemas.microsoft.com/office/drawing/2014/main" id="{F0F7C3E8-2C13-3C49-8362-808B7ACA2DD6}"/>
              </a:ext>
            </a:extLst>
          </p:cNvPr>
          <p:cNvCxnSpPr>
            <a:cxnSpLocks/>
          </p:cNvCxnSpPr>
          <p:nvPr/>
        </p:nvCxnSpPr>
        <p:spPr>
          <a:xfrm>
            <a:off x="2666273" y="4514214"/>
            <a:ext cx="978075"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06" name="Group 405">
            <a:extLst>
              <a:ext uri="{FF2B5EF4-FFF2-40B4-BE49-F238E27FC236}">
                <a16:creationId xmlns:a16="http://schemas.microsoft.com/office/drawing/2014/main" id="{78CD2CB0-8484-4641-86F8-DACC70E7E7CA}"/>
              </a:ext>
            </a:extLst>
          </p:cNvPr>
          <p:cNvGrpSpPr/>
          <p:nvPr/>
        </p:nvGrpSpPr>
        <p:grpSpPr>
          <a:xfrm>
            <a:off x="3484166" y="3576613"/>
            <a:ext cx="591862" cy="587828"/>
            <a:chOff x="10257340" y="1680054"/>
            <a:chExt cx="394878" cy="392187"/>
          </a:xfrm>
        </p:grpSpPr>
        <p:sp>
          <p:nvSpPr>
            <p:cNvPr id="407" name="Rectangle 406">
              <a:extLst>
                <a:ext uri="{FF2B5EF4-FFF2-40B4-BE49-F238E27FC236}">
                  <a16:creationId xmlns:a16="http://schemas.microsoft.com/office/drawing/2014/main" id="{467F21CA-A995-8444-A1DD-DEDC3BEC429D}"/>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08" name="Picture 407" descr="Image result for azure functions logo png">
              <a:extLst>
                <a:ext uri="{FF2B5EF4-FFF2-40B4-BE49-F238E27FC236}">
                  <a16:creationId xmlns:a16="http://schemas.microsoft.com/office/drawing/2014/main" id="{F45BB1E1-42F7-D046-B112-41FAF56B6306}"/>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10" name="Straight Arrow Connector 409">
            <a:extLst>
              <a:ext uri="{FF2B5EF4-FFF2-40B4-BE49-F238E27FC236}">
                <a16:creationId xmlns:a16="http://schemas.microsoft.com/office/drawing/2014/main" id="{713F50A5-A504-874C-B130-6805384D69D7}"/>
              </a:ext>
            </a:extLst>
          </p:cNvPr>
          <p:cNvCxnSpPr>
            <a:cxnSpLocks/>
          </p:cNvCxnSpPr>
          <p:nvPr/>
        </p:nvCxnSpPr>
        <p:spPr>
          <a:xfrm>
            <a:off x="5207031" y="4514214"/>
            <a:ext cx="929503" cy="0"/>
          </a:xfrm>
          <a:prstGeom prst="straightConnector1">
            <a:avLst/>
          </a:prstGeom>
          <a:ln w="19050">
            <a:solidFill>
              <a:srgbClr val="0078D7"/>
            </a:solidFill>
            <a:prstDash val="soli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412" name="Group 411">
            <a:extLst>
              <a:ext uri="{FF2B5EF4-FFF2-40B4-BE49-F238E27FC236}">
                <a16:creationId xmlns:a16="http://schemas.microsoft.com/office/drawing/2014/main" id="{8B2F8A5C-2DE6-9647-94D4-62E4EC1DF44E}"/>
              </a:ext>
            </a:extLst>
          </p:cNvPr>
          <p:cNvGrpSpPr/>
          <p:nvPr/>
        </p:nvGrpSpPr>
        <p:grpSpPr>
          <a:xfrm>
            <a:off x="6067254" y="2855708"/>
            <a:ext cx="1949330" cy="2488432"/>
            <a:chOff x="8952126" y="2310115"/>
            <a:chExt cx="1949330" cy="2488432"/>
          </a:xfrm>
        </p:grpSpPr>
        <p:sp>
          <p:nvSpPr>
            <p:cNvPr id="413" name="Oval 412">
              <a:extLst>
                <a:ext uri="{FF2B5EF4-FFF2-40B4-BE49-F238E27FC236}">
                  <a16:creationId xmlns:a16="http://schemas.microsoft.com/office/drawing/2014/main" id="{142D9DD3-5ADA-7740-BEB3-0FA9A370D035}"/>
                </a:ext>
              </a:extLst>
            </p:cNvPr>
            <p:cNvSpPr/>
            <p:nvPr/>
          </p:nvSpPr>
          <p:spPr>
            <a:xfrm>
              <a:off x="9218904"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4" name="Oval 413">
              <a:extLst>
                <a:ext uri="{FF2B5EF4-FFF2-40B4-BE49-F238E27FC236}">
                  <a16:creationId xmlns:a16="http://schemas.microsoft.com/office/drawing/2014/main" id="{C9DC0A87-6B93-4644-8EAA-D8B63092ABF2}"/>
                </a:ext>
              </a:extLst>
            </p:cNvPr>
            <p:cNvSpPr/>
            <p:nvPr/>
          </p:nvSpPr>
          <p:spPr>
            <a:xfrm>
              <a:off x="935349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5" name="Oval 414">
              <a:extLst>
                <a:ext uri="{FF2B5EF4-FFF2-40B4-BE49-F238E27FC236}">
                  <a16:creationId xmlns:a16="http://schemas.microsoft.com/office/drawing/2014/main" id="{E86243B4-1E55-E942-868A-71F8AAB2D20F}"/>
                </a:ext>
              </a:extLst>
            </p:cNvPr>
            <p:cNvSpPr/>
            <p:nvPr/>
          </p:nvSpPr>
          <p:spPr>
            <a:xfrm>
              <a:off x="9488090"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6" name="Oval 415">
              <a:extLst>
                <a:ext uri="{FF2B5EF4-FFF2-40B4-BE49-F238E27FC236}">
                  <a16:creationId xmlns:a16="http://schemas.microsoft.com/office/drawing/2014/main" id="{C9BE65CD-D5C3-E445-9FD9-E03F76DE29C7}"/>
                </a:ext>
              </a:extLst>
            </p:cNvPr>
            <p:cNvSpPr/>
            <p:nvPr/>
          </p:nvSpPr>
          <p:spPr>
            <a:xfrm>
              <a:off x="9622683"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7" name="Oval 416">
              <a:extLst>
                <a:ext uri="{FF2B5EF4-FFF2-40B4-BE49-F238E27FC236}">
                  <a16:creationId xmlns:a16="http://schemas.microsoft.com/office/drawing/2014/main" id="{D4F34466-2341-5C4D-805B-852F9C93BB06}"/>
                </a:ext>
              </a:extLst>
            </p:cNvPr>
            <p:cNvSpPr/>
            <p:nvPr/>
          </p:nvSpPr>
          <p:spPr>
            <a:xfrm>
              <a:off x="9755768"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8" name="Oval 417">
              <a:extLst>
                <a:ext uri="{FF2B5EF4-FFF2-40B4-BE49-F238E27FC236}">
                  <a16:creationId xmlns:a16="http://schemas.microsoft.com/office/drawing/2014/main" id="{899146BB-EF9A-314C-A92A-D7663A467142}"/>
                </a:ext>
              </a:extLst>
            </p:cNvPr>
            <p:cNvSpPr/>
            <p:nvPr/>
          </p:nvSpPr>
          <p:spPr>
            <a:xfrm>
              <a:off x="9890361"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9" name="Oval 418">
              <a:extLst>
                <a:ext uri="{FF2B5EF4-FFF2-40B4-BE49-F238E27FC236}">
                  <a16:creationId xmlns:a16="http://schemas.microsoft.com/office/drawing/2014/main" id="{A14A9C02-B01A-5842-9EE2-C7CB84881D9E}"/>
                </a:ext>
              </a:extLst>
            </p:cNvPr>
            <p:cNvSpPr/>
            <p:nvPr/>
          </p:nvSpPr>
          <p:spPr>
            <a:xfrm>
              <a:off x="10024954"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0" name="Oval 419">
              <a:extLst>
                <a:ext uri="{FF2B5EF4-FFF2-40B4-BE49-F238E27FC236}">
                  <a16:creationId xmlns:a16="http://schemas.microsoft.com/office/drawing/2014/main" id="{5895DB85-DFD0-D544-8FC7-638498BC7C50}"/>
                </a:ext>
              </a:extLst>
            </p:cNvPr>
            <p:cNvSpPr/>
            <p:nvPr/>
          </p:nvSpPr>
          <p:spPr>
            <a:xfrm>
              <a:off x="10159547" y="393426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1" name="Oval 420">
              <a:extLst>
                <a:ext uri="{FF2B5EF4-FFF2-40B4-BE49-F238E27FC236}">
                  <a16:creationId xmlns:a16="http://schemas.microsoft.com/office/drawing/2014/main" id="{278A37C8-A8E1-514A-952D-0E167E0CFC5D}"/>
                </a:ext>
              </a:extLst>
            </p:cNvPr>
            <p:cNvSpPr/>
            <p:nvPr/>
          </p:nvSpPr>
          <p:spPr>
            <a:xfrm>
              <a:off x="10292631"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2" name="Oval 421">
              <a:extLst>
                <a:ext uri="{FF2B5EF4-FFF2-40B4-BE49-F238E27FC236}">
                  <a16:creationId xmlns:a16="http://schemas.microsoft.com/office/drawing/2014/main" id="{E5FD0B4F-E83B-5B4D-A754-A28E796918FB}"/>
                </a:ext>
              </a:extLst>
            </p:cNvPr>
            <p:cNvSpPr/>
            <p:nvPr/>
          </p:nvSpPr>
          <p:spPr>
            <a:xfrm>
              <a:off x="10427224" y="3934265"/>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3" name="Oval 422">
              <a:extLst>
                <a:ext uri="{FF2B5EF4-FFF2-40B4-BE49-F238E27FC236}">
                  <a16:creationId xmlns:a16="http://schemas.microsoft.com/office/drawing/2014/main" id="{FA1E778F-E55E-784B-BC9B-A8115DECBFA9}"/>
                </a:ext>
              </a:extLst>
            </p:cNvPr>
            <p:cNvSpPr/>
            <p:nvPr/>
          </p:nvSpPr>
          <p:spPr>
            <a:xfrm>
              <a:off x="10561817" y="3934265"/>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4" name="Oval 423">
              <a:extLst>
                <a:ext uri="{FF2B5EF4-FFF2-40B4-BE49-F238E27FC236}">
                  <a16:creationId xmlns:a16="http://schemas.microsoft.com/office/drawing/2014/main" id="{8E3E9B4C-5BF2-C544-BA0B-5D71FB337332}"/>
                </a:ext>
              </a:extLst>
            </p:cNvPr>
            <p:cNvSpPr/>
            <p:nvPr/>
          </p:nvSpPr>
          <p:spPr>
            <a:xfrm>
              <a:off x="10696410" y="3934265"/>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5" name="Oval 424">
              <a:extLst>
                <a:ext uri="{FF2B5EF4-FFF2-40B4-BE49-F238E27FC236}">
                  <a16:creationId xmlns:a16="http://schemas.microsoft.com/office/drawing/2014/main" id="{5E76EAA7-8CF4-074F-9221-A9EE432A625D}"/>
                </a:ext>
              </a:extLst>
            </p:cNvPr>
            <p:cNvSpPr/>
            <p:nvPr/>
          </p:nvSpPr>
          <p:spPr>
            <a:xfrm>
              <a:off x="9218904"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6" name="Oval 425">
              <a:extLst>
                <a:ext uri="{FF2B5EF4-FFF2-40B4-BE49-F238E27FC236}">
                  <a16:creationId xmlns:a16="http://schemas.microsoft.com/office/drawing/2014/main" id="{807EB2F5-90E1-0B42-91FA-3E156CEDDCA6}"/>
                </a:ext>
              </a:extLst>
            </p:cNvPr>
            <p:cNvSpPr/>
            <p:nvPr/>
          </p:nvSpPr>
          <p:spPr>
            <a:xfrm>
              <a:off x="9353497"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7" name="Oval 426">
              <a:extLst>
                <a:ext uri="{FF2B5EF4-FFF2-40B4-BE49-F238E27FC236}">
                  <a16:creationId xmlns:a16="http://schemas.microsoft.com/office/drawing/2014/main" id="{3424CE7A-D606-9D43-A8B0-347A45D4542B}"/>
                </a:ext>
              </a:extLst>
            </p:cNvPr>
            <p:cNvSpPr/>
            <p:nvPr/>
          </p:nvSpPr>
          <p:spPr>
            <a:xfrm>
              <a:off x="9488090"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8" name="Oval 427">
              <a:extLst>
                <a:ext uri="{FF2B5EF4-FFF2-40B4-BE49-F238E27FC236}">
                  <a16:creationId xmlns:a16="http://schemas.microsoft.com/office/drawing/2014/main" id="{F0FF6BF5-DE15-6D4D-8BD9-DF4E3A501124}"/>
                </a:ext>
              </a:extLst>
            </p:cNvPr>
            <p:cNvSpPr/>
            <p:nvPr/>
          </p:nvSpPr>
          <p:spPr>
            <a:xfrm>
              <a:off x="9622683"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9" name="Oval 428">
              <a:extLst>
                <a:ext uri="{FF2B5EF4-FFF2-40B4-BE49-F238E27FC236}">
                  <a16:creationId xmlns:a16="http://schemas.microsoft.com/office/drawing/2014/main" id="{CEB41D0F-98A8-2540-B464-D667796B2820}"/>
                </a:ext>
              </a:extLst>
            </p:cNvPr>
            <p:cNvSpPr/>
            <p:nvPr/>
          </p:nvSpPr>
          <p:spPr>
            <a:xfrm>
              <a:off x="9755768"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0" name="Oval 429">
              <a:extLst>
                <a:ext uri="{FF2B5EF4-FFF2-40B4-BE49-F238E27FC236}">
                  <a16:creationId xmlns:a16="http://schemas.microsoft.com/office/drawing/2014/main" id="{8659770A-6324-1743-8A81-60ACB41A4186}"/>
                </a:ext>
              </a:extLst>
            </p:cNvPr>
            <p:cNvSpPr/>
            <p:nvPr/>
          </p:nvSpPr>
          <p:spPr>
            <a:xfrm>
              <a:off x="9890361"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1" name="Oval 430">
              <a:extLst>
                <a:ext uri="{FF2B5EF4-FFF2-40B4-BE49-F238E27FC236}">
                  <a16:creationId xmlns:a16="http://schemas.microsoft.com/office/drawing/2014/main" id="{AB137374-2B5A-7049-A7F0-F07BD6B2E384}"/>
                </a:ext>
              </a:extLst>
            </p:cNvPr>
            <p:cNvSpPr/>
            <p:nvPr/>
          </p:nvSpPr>
          <p:spPr>
            <a:xfrm>
              <a:off x="10024954"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2" name="Oval 431">
              <a:extLst>
                <a:ext uri="{FF2B5EF4-FFF2-40B4-BE49-F238E27FC236}">
                  <a16:creationId xmlns:a16="http://schemas.microsoft.com/office/drawing/2014/main" id="{6AAF7E45-206B-DE44-8575-AD46E82491F6}"/>
                </a:ext>
              </a:extLst>
            </p:cNvPr>
            <p:cNvSpPr/>
            <p:nvPr/>
          </p:nvSpPr>
          <p:spPr>
            <a:xfrm>
              <a:off x="10159547"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3" name="Oval 432">
              <a:extLst>
                <a:ext uri="{FF2B5EF4-FFF2-40B4-BE49-F238E27FC236}">
                  <a16:creationId xmlns:a16="http://schemas.microsoft.com/office/drawing/2014/main" id="{4133E4D9-A666-B243-959F-BA7912BC9513}"/>
                </a:ext>
              </a:extLst>
            </p:cNvPr>
            <p:cNvSpPr/>
            <p:nvPr/>
          </p:nvSpPr>
          <p:spPr>
            <a:xfrm>
              <a:off x="10292631" y="439424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4" name="Oval 433">
              <a:extLst>
                <a:ext uri="{FF2B5EF4-FFF2-40B4-BE49-F238E27FC236}">
                  <a16:creationId xmlns:a16="http://schemas.microsoft.com/office/drawing/2014/main" id="{1E0386E3-743D-564F-BA5B-89B37365D008}"/>
                </a:ext>
              </a:extLst>
            </p:cNvPr>
            <p:cNvSpPr/>
            <p:nvPr/>
          </p:nvSpPr>
          <p:spPr>
            <a:xfrm>
              <a:off x="10427224" y="439424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5" name="Oval 434">
              <a:extLst>
                <a:ext uri="{FF2B5EF4-FFF2-40B4-BE49-F238E27FC236}">
                  <a16:creationId xmlns:a16="http://schemas.microsoft.com/office/drawing/2014/main" id="{D8D6465A-A4FC-9F4F-BE7D-2A68FFB1BAEC}"/>
                </a:ext>
              </a:extLst>
            </p:cNvPr>
            <p:cNvSpPr/>
            <p:nvPr/>
          </p:nvSpPr>
          <p:spPr>
            <a:xfrm>
              <a:off x="10561817" y="439424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6" name="Oval 435">
              <a:extLst>
                <a:ext uri="{FF2B5EF4-FFF2-40B4-BE49-F238E27FC236}">
                  <a16:creationId xmlns:a16="http://schemas.microsoft.com/office/drawing/2014/main" id="{BB3DC24C-56E6-8B4B-BEA7-DF562912D11E}"/>
                </a:ext>
              </a:extLst>
            </p:cNvPr>
            <p:cNvSpPr/>
            <p:nvPr/>
          </p:nvSpPr>
          <p:spPr>
            <a:xfrm>
              <a:off x="10696410" y="439424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7" name="Oval 436">
              <a:extLst>
                <a:ext uri="{FF2B5EF4-FFF2-40B4-BE49-F238E27FC236}">
                  <a16:creationId xmlns:a16="http://schemas.microsoft.com/office/drawing/2014/main" id="{5DD3F6D9-A309-A240-ABFC-CBE0A34D83BF}"/>
                </a:ext>
              </a:extLst>
            </p:cNvPr>
            <p:cNvSpPr/>
            <p:nvPr/>
          </p:nvSpPr>
          <p:spPr>
            <a:xfrm>
              <a:off x="915517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8" name="Oval 437">
              <a:extLst>
                <a:ext uri="{FF2B5EF4-FFF2-40B4-BE49-F238E27FC236}">
                  <a16:creationId xmlns:a16="http://schemas.microsoft.com/office/drawing/2014/main" id="{B8362815-EC43-C34C-B8BA-75C8B6CF7149}"/>
                </a:ext>
              </a:extLst>
            </p:cNvPr>
            <p:cNvSpPr/>
            <p:nvPr/>
          </p:nvSpPr>
          <p:spPr>
            <a:xfrm>
              <a:off x="928976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9" name="Oval 438">
              <a:extLst>
                <a:ext uri="{FF2B5EF4-FFF2-40B4-BE49-F238E27FC236}">
                  <a16:creationId xmlns:a16="http://schemas.microsoft.com/office/drawing/2014/main" id="{46FC2946-190A-8A43-9CBE-2E024CDA1985}"/>
                </a:ext>
              </a:extLst>
            </p:cNvPr>
            <p:cNvSpPr/>
            <p:nvPr/>
          </p:nvSpPr>
          <p:spPr>
            <a:xfrm>
              <a:off x="942435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0" name="Oval 439">
              <a:extLst>
                <a:ext uri="{FF2B5EF4-FFF2-40B4-BE49-F238E27FC236}">
                  <a16:creationId xmlns:a16="http://schemas.microsoft.com/office/drawing/2014/main" id="{E6BCF20D-C8DA-7E46-876E-C6288947D40D}"/>
                </a:ext>
              </a:extLst>
            </p:cNvPr>
            <p:cNvSpPr/>
            <p:nvPr/>
          </p:nvSpPr>
          <p:spPr>
            <a:xfrm>
              <a:off x="9558951"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1" name="Oval 440">
              <a:extLst>
                <a:ext uri="{FF2B5EF4-FFF2-40B4-BE49-F238E27FC236}">
                  <a16:creationId xmlns:a16="http://schemas.microsoft.com/office/drawing/2014/main" id="{6380DE5F-6B44-9249-9E73-8A2AD9882FA1}"/>
                </a:ext>
              </a:extLst>
            </p:cNvPr>
            <p:cNvSpPr/>
            <p:nvPr/>
          </p:nvSpPr>
          <p:spPr>
            <a:xfrm>
              <a:off x="969203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2" name="Oval 441">
              <a:extLst>
                <a:ext uri="{FF2B5EF4-FFF2-40B4-BE49-F238E27FC236}">
                  <a16:creationId xmlns:a16="http://schemas.microsoft.com/office/drawing/2014/main" id="{08B9B167-6F58-5D4D-944B-147B8E1341A4}"/>
                </a:ext>
              </a:extLst>
            </p:cNvPr>
            <p:cNvSpPr/>
            <p:nvPr/>
          </p:nvSpPr>
          <p:spPr>
            <a:xfrm>
              <a:off x="982662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3" name="Oval 442">
              <a:extLst>
                <a:ext uri="{FF2B5EF4-FFF2-40B4-BE49-F238E27FC236}">
                  <a16:creationId xmlns:a16="http://schemas.microsoft.com/office/drawing/2014/main" id="{09A4F8F0-7FC2-054F-9EA4-4D54954BBEAD}"/>
                </a:ext>
              </a:extLst>
            </p:cNvPr>
            <p:cNvSpPr/>
            <p:nvPr/>
          </p:nvSpPr>
          <p:spPr>
            <a:xfrm>
              <a:off x="996122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4" name="Oval 443">
              <a:extLst>
                <a:ext uri="{FF2B5EF4-FFF2-40B4-BE49-F238E27FC236}">
                  <a16:creationId xmlns:a16="http://schemas.microsoft.com/office/drawing/2014/main" id="{D68352D5-D536-DA46-81B8-F3C3DE0D1079}"/>
                </a:ext>
              </a:extLst>
            </p:cNvPr>
            <p:cNvSpPr/>
            <p:nvPr/>
          </p:nvSpPr>
          <p:spPr>
            <a:xfrm>
              <a:off x="1009581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5" name="Oval 444">
              <a:extLst>
                <a:ext uri="{FF2B5EF4-FFF2-40B4-BE49-F238E27FC236}">
                  <a16:creationId xmlns:a16="http://schemas.microsoft.com/office/drawing/2014/main" id="{3AFD8050-65C8-0D4F-9E20-AA2A13E96A80}"/>
                </a:ext>
              </a:extLst>
            </p:cNvPr>
            <p:cNvSpPr/>
            <p:nvPr/>
          </p:nvSpPr>
          <p:spPr>
            <a:xfrm>
              <a:off x="10228899"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6" name="Oval 445">
              <a:extLst>
                <a:ext uri="{FF2B5EF4-FFF2-40B4-BE49-F238E27FC236}">
                  <a16:creationId xmlns:a16="http://schemas.microsoft.com/office/drawing/2014/main" id="{95D36B77-9555-5D4E-956A-973FE2C18230}"/>
                </a:ext>
              </a:extLst>
            </p:cNvPr>
            <p:cNvSpPr/>
            <p:nvPr/>
          </p:nvSpPr>
          <p:spPr>
            <a:xfrm>
              <a:off x="10363492"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7" name="Oval 446">
              <a:extLst>
                <a:ext uri="{FF2B5EF4-FFF2-40B4-BE49-F238E27FC236}">
                  <a16:creationId xmlns:a16="http://schemas.microsoft.com/office/drawing/2014/main" id="{81D1E178-B9D2-C64F-88C9-906C424B19D9}"/>
                </a:ext>
              </a:extLst>
            </p:cNvPr>
            <p:cNvSpPr/>
            <p:nvPr/>
          </p:nvSpPr>
          <p:spPr>
            <a:xfrm>
              <a:off x="10498085"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8" name="Oval 447">
              <a:extLst>
                <a:ext uri="{FF2B5EF4-FFF2-40B4-BE49-F238E27FC236}">
                  <a16:creationId xmlns:a16="http://schemas.microsoft.com/office/drawing/2014/main" id="{DA6EEA88-5F67-1749-9E58-2DC491ADDFBF}"/>
                </a:ext>
              </a:extLst>
            </p:cNvPr>
            <p:cNvSpPr/>
            <p:nvPr/>
          </p:nvSpPr>
          <p:spPr>
            <a:xfrm>
              <a:off x="10632678"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9" name="Oval 448">
              <a:extLst>
                <a:ext uri="{FF2B5EF4-FFF2-40B4-BE49-F238E27FC236}">
                  <a16:creationId xmlns:a16="http://schemas.microsoft.com/office/drawing/2014/main" id="{AF5C1ACD-63DB-DF49-B1D7-F66245914B8B}"/>
                </a:ext>
              </a:extLst>
            </p:cNvPr>
            <p:cNvSpPr/>
            <p:nvPr/>
          </p:nvSpPr>
          <p:spPr>
            <a:xfrm>
              <a:off x="10764296" y="4276476"/>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0" name="Oval 449">
              <a:extLst>
                <a:ext uri="{FF2B5EF4-FFF2-40B4-BE49-F238E27FC236}">
                  <a16:creationId xmlns:a16="http://schemas.microsoft.com/office/drawing/2014/main" id="{CCA503D2-FA7B-A243-B8AF-49913D3C9D23}"/>
                </a:ext>
              </a:extLst>
            </p:cNvPr>
            <p:cNvSpPr/>
            <p:nvPr/>
          </p:nvSpPr>
          <p:spPr>
            <a:xfrm>
              <a:off x="915517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1" name="Oval 450">
              <a:extLst>
                <a:ext uri="{FF2B5EF4-FFF2-40B4-BE49-F238E27FC236}">
                  <a16:creationId xmlns:a16="http://schemas.microsoft.com/office/drawing/2014/main" id="{3224D128-3E4B-5842-84B4-6D31D232E9DB}"/>
                </a:ext>
              </a:extLst>
            </p:cNvPr>
            <p:cNvSpPr/>
            <p:nvPr/>
          </p:nvSpPr>
          <p:spPr>
            <a:xfrm>
              <a:off x="928976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2" name="Oval 451">
              <a:extLst>
                <a:ext uri="{FF2B5EF4-FFF2-40B4-BE49-F238E27FC236}">
                  <a16:creationId xmlns:a16="http://schemas.microsoft.com/office/drawing/2014/main" id="{56A218DF-49A9-FF47-917B-5BBA30E7A2D1}"/>
                </a:ext>
              </a:extLst>
            </p:cNvPr>
            <p:cNvSpPr/>
            <p:nvPr/>
          </p:nvSpPr>
          <p:spPr>
            <a:xfrm>
              <a:off x="942435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3" name="Oval 452">
              <a:extLst>
                <a:ext uri="{FF2B5EF4-FFF2-40B4-BE49-F238E27FC236}">
                  <a16:creationId xmlns:a16="http://schemas.microsoft.com/office/drawing/2014/main" id="{326945B2-E9BF-404C-B037-5D2BE586DAF1}"/>
                </a:ext>
              </a:extLst>
            </p:cNvPr>
            <p:cNvSpPr/>
            <p:nvPr/>
          </p:nvSpPr>
          <p:spPr>
            <a:xfrm>
              <a:off x="9558951"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4" name="Oval 453">
              <a:extLst>
                <a:ext uri="{FF2B5EF4-FFF2-40B4-BE49-F238E27FC236}">
                  <a16:creationId xmlns:a16="http://schemas.microsoft.com/office/drawing/2014/main" id="{0E204232-3EFD-6D4F-BB45-EBB8EFC23538}"/>
                </a:ext>
              </a:extLst>
            </p:cNvPr>
            <p:cNvSpPr/>
            <p:nvPr/>
          </p:nvSpPr>
          <p:spPr>
            <a:xfrm>
              <a:off x="969203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5" name="Oval 454">
              <a:extLst>
                <a:ext uri="{FF2B5EF4-FFF2-40B4-BE49-F238E27FC236}">
                  <a16:creationId xmlns:a16="http://schemas.microsoft.com/office/drawing/2014/main" id="{A9C5954C-96BE-2240-A461-889A32E43E5E}"/>
                </a:ext>
              </a:extLst>
            </p:cNvPr>
            <p:cNvSpPr/>
            <p:nvPr/>
          </p:nvSpPr>
          <p:spPr>
            <a:xfrm>
              <a:off x="982662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6" name="Oval 455">
              <a:extLst>
                <a:ext uri="{FF2B5EF4-FFF2-40B4-BE49-F238E27FC236}">
                  <a16:creationId xmlns:a16="http://schemas.microsoft.com/office/drawing/2014/main" id="{F713F27C-B3DC-3146-B30C-82FB1DA1840F}"/>
                </a:ext>
              </a:extLst>
            </p:cNvPr>
            <p:cNvSpPr/>
            <p:nvPr/>
          </p:nvSpPr>
          <p:spPr>
            <a:xfrm>
              <a:off x="996122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7" name="Oval 456">
              <a:extLst>
                <a:ext uri="{FF2B5EF4-FFF2-40B4-BE49-F238E27FC236}">
                  <a16:creationId xmlns:a16="http://schemas.microsoft.com/office/drawing/2014/main" id="{62412FB1-E7D6-CB4E-A61F-7DD13CE0CBBE}"/>
                </a:ext>
              </a:extLst>
            </p:cNvPr>
            <p:cNvSpPr/>
            <p:nvPr/>
          </p:nvSpPr>
          <p:spPr>
            <a:xfrm>
              <a:off x="1009581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8" name="Oval 457">
              <a:extLst>
                <a:ext uri="{FF2B5EF4-FFF2-40B4-BE49-F238E27FC236}">
                  <a16:creationId xmlns:a16="http://schemas.microsoft.com/office/drawing/2014/main" id="{7C608CB0-28B0-D54B-AE35-92FEFD5EA8C8}"/>
                </a:ext>
              </a:extLst>
            </p:cNvPr>
            <p:cNvSpPr/>
            <p:nvPr/>
          </p:nvSpPr>
          <p:spPr>
            <a:xfrm>
              <a:off x="10228899"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59" name="Oval 458">
              <a:extLst>
                <a:ext uri="{FF2B5EF4-FFF2-40B4-BE49-F238E27FC236}">
                  <a16:creationId xmlns:a16="http://schemas.microsoft.com/office/drawing/2014/main" id="{85ED8DA2-6E75-024E-86F0-C1DCDC879FE3}"/>
                </a:ext>
              </a:extLst>
            </p:cNvPr>
            <p:cNvSpPr/>
            <p:nvPr/>
          </p:nvSpPr>
          <p:spPr>
            <a:xfrm>
              <a:off x="10363492"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0" name="Oval 459">
              <a:extLst>
                <a:ext uri="{FF2B5EF4-FFF2-40B4-BE49-F238E27FC236}">
                  <a16:creationId xmlns:a16="http://schemas.microsoft.com/office/drawing/2014/main" id="{3C553FB3-49AF-9341-98C1-DEAC42D17FB9}"/>
                </a:ext>
              </a:extLst>
            </p:cNvPr>
            <p:cNvSpPr/>
            <p:nvPr/>
          </p:nvSpPr>
          <p:spPr>
            <a:xfrm>
              <a:off x="10498085"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1" name="Oval 460">
              <a:extLst>
                <a:ext uri="{FF2B5EF4-FFF2-40B4-BE49-F238E27FC236}">
                  <a16:creationId xmlns:a16="http://schemas.microsoft.com/office/drawing/2014/main" id="{125173E0-4DE8-D147-9E0D-1F7EB342FC49}"/>
                </a:ext>
              </a:extLst>
            </p:cNvPr>
            <p:cNvSpPr/>
            <p:nvPr/>
          </p:nvSpPr>
          <p:spPr>
            <a:xfrm>
              <a:off x="10632678"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2" name="Oval 461">
              <a:extLst>
                <a:ext uri="{FF2B5EF4-FFF2-40B4-BE49-F238E27FC236}">
                  <a16:creationId xmlns:a16="http://schemas.microsoft.com/office/drawing/2014/main" id="{F9668C20-A4AF-4944-BF59-1AB1D6E26FAD}"/>
                </a:ext>
              </a:extLst>
            </p:cNvPr>
            <p:cNvSpPr/>
            <p:nvPr/>
          </p:nvSpPr>
          <p:spPr>
            <a:xfrm>
              <a:off x="10764296" y="4050643"/>
              <a:ext cx="137160" cy="137160"/>
            </a:xfrm>
            <a:prstGeom prst="ellipse">
              <a:avLst/>
            </a:prstGeom>
            <a:solidFill>
              <a:schemeClr val="bg1"/>
            </a:solidFill>
            <a:ln>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3" name="Oval 462">
              <a:extLst>
                <a:ext uri="{FF2B5EF4-FFF2-40B4-BE49-F238E27FC236}">
                  <a16:creationId xmlns:a16="http://schemas.microsoft.com/office/drawing/2014/main" id="{ED0C56C5-A4DD-3F46-8955-D82831DB59C7}"/>
                </a:ext>
              </a:extLst>
            </p:cNvPr>
            <p:cNvSpPr/>
            <p:nvPr/>
          </p:nvSpPr>
          <p:spPr>
            <a:xfrm>
              <a:off x="9155172"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4" name="Oval 463">
              <a:extLst>
                <a:ext uri="{FF2B5EF4-FFF2-40B4-BE49-F238E27FC236}">
                  <a16:creationId xmlns:a16="http://schemas.microsoft.com/office/drawing/2014/main" id="{1C682D7A-27D9-A34D-9F46-C552A3526ED8}"/>
                </a:ext>
              </a:extLst>
            </p:cNvPr>
            <p:cNvSpPr/>
            <p:nvPr/>
          </p:nvSpPr>
          <p:spPr>
            <a:xfrm>
              <a:off x="9289765"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5" name="Oval 464">
              <a:extLst>
                <a:ext uri="{FF2B5EF4-FFF2-40B4-BE49-F238E27FC236}">
                  <a16:creationId xmlns:a16="http://schemas.microsoft.com/office/drawing/2014/main" id="{A727CC59-F851-8143-8C63-C50F282CA0B3}"/>
                </a:ext>
              </a:extLst>
            </p:cNvPr>
            <p:cNvSpPr/>
            <p:nvPr/>
          </p:nvSpPr>
          <p:spPr>
            <a:xfrm>
              <a:off x="9424358"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6" name="Oval 465">
              <a:extLst>
                <a:ext uri="{FF2B5EF4-FFF2-40B4-BE49-F238E27FC236}">
                  <a16:creationId xmlns:a16="http://schemas.microsoft.com/office/drawing/2014/main" id="{FBF2A494-62E7-F943-BEE0-1AA760C346BB}"/>
                </a:ext>
              </a:extLst>
            </p:cNvPr>
            <p:cNvSpPr/>
            <p:nvPr/>
          </p:nvSpPr>
          <p:spPr>
            <a:xfrm>
              <a:off x="9558951"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7" name="Oval 466">
              <a:extLst>
                <a:ext uri="{FF2B5EF4-FFF2-40B4-BE49-F238E27FC236}">
                  <a16:creationId xmlns:a16="http://schemas.microsoft.com/office/drawing/2014/main" id="{2CC2CCC2-8A57-8A49-B56F-11341AA3A98A}"/>
                </a:ext>
              </a:extLst>
            </p:cNvPr>
            <p:cNvSpPr/>
            <p:nvPr/>
          </p:nvSpPr>
          <p:spPr>
            <a:xfrm>
              <a:off x="9692036"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8" name="Oval 467">
              <a:extLst>
                <a:ext uri="{FF2B5EF4-FFF2-40B4-BE49-F238E27FC236}">
                  <a16:creationId xmlns:a16="http://schemas.microsoft.com/office/drawing/2014/main" id="{59BCDD4E-09F7-2048-9037-0B5190C49F49}"/>
                </a:ext>
              </a:extLst>
            </p:cNvPr>
            <p:cNvSpPr/>
            <p:nvPr/>
          </p:nvSpPr>
          <p:spPr>
            <a:xfrm>
              <a:off x="9826629"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9" name="Oval 468">
              <a:extLst>
                <a:ext uri="{FF2B5EF4-FFF2-40B4-BE49-F238E27FC236}">
                  <a16:creationId xmlns:a16="http://schemas.microsoft.com/office/drawing/2014/main" id="{EC996CAE-C8BD-5740-AA65-32BBE6AFDEB5}"/>
                </a:ext>
              </a:extLst>
            </p:cNvPr>
            <p:cNvSpPr/>
            <p:nvPr/>
          </p:nvSpPr>
          <p:spPr>
            <a:xfrm>
              <a:off x="996122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0" name="Oval 469">
              <a:extLst>
                <a:ext uri="{FF2B5EF4-FFF2-40B4-BE49-F238E27FC236}">
                  <a16:creationId xmlns:a16="http://schemas.microsoft.com/office/drawing/2014/main" id="{2F255E6B-6F6B-4D43-8AA0-DF3A972CEE3B}"/>
                </a:ext>
              </a:extLst>
            </p:cNvPr>
            <p:cNvSpPr/>
            <p:nvPr/>
          </p:nvSpPr>
          <p:spPr>
            <a:xfrm>
              <a:off x="10095815"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1" name="Oval 470">
              <a:extLst>
                <a:ext uri="{FF2B5EF4-FFF2-40B4-BE49-F238E27FC236}">
                  <a16:creationId xmlns:a16="http://schemas.microsoft.com/office/drawing/2014/main" id="{66BFE28C-4ED6-F143-A8D2-D681078FD2DC}"/>
                </a:ext>
              </a:extLst>
            </p:cNvPr>
            <p:cNvSpPr/>
            <p:nvPr/>
          </p:nvSpPr>
          <p:spPr>
            <a:xfrm>
              <a:off x="10228899"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2" name="Oval 471">
              <a:extLst>
                <a:ext uri="{FF2B5EF4-FFF2-40B4-BE49-F238E27FC236}">
                  <a16:creationId xmlns:a16="http://schemas.microsoft.com/office/drawing/2014/main" id="{7ABEC929-AFEE-8E4C-AB67-0065F6C03452}"/>
                </a:ext>
              </a:extLst>
            </p:cNvPr>
            <p:cNvSpPr/>
            <p:nvPr/>
          </p:nvSpPr>
          <p:spPr>
            <a:xfrm>
              <a:off x="10363492" y="3816499"/>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3" name="Oval 472">
              <a:extLst>
                <a:ext uri="{FF2B5EF4-FFF2-40B4-BE49-F238E27FC236}">
                  <a16:creationId xmlns:a16="http://schemas.microsoft.com/office/drawing/2014/main" id="{EE5308E2-DA74-6042-8162-D4BD517EE97D}"/>
                </a:ext>
              </a:extLst>
            </p:cNvPr>
            <p:cNvSpPr/>
            <p:nvPr/>
          </p:nvSpPr>
          <p:spPr>
            <a:xfrm>
              <a:off x="10498085" y="3816499"/>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4" name="Oval 473">
              <a:extLst>
                <a:ext uri="{FF2B5EF4-FFF2-40B4-BE49-F238E27FC236}">
                  <a16:creationId xmlns:a16="http://schemas.microsoft.com/office/drawing/2014/main" id="{A64EBE49-B7E2-174F-A4E6-F3BE322D4473}"/>
                </a:ext>
              </a:extLst>
            </p:cNvPr>
            <p:cNvSpPr/>
            <p:nvPr/>
          </p:nvSpPr>
          <p:spPr>
            <a:xfrm>
              <a:off x="10632678"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5" name="Oval 474">
              <a:extLst>
                <a:ext uri="{FF2B5EF4-FFF2-40B4-BE49-F238E27FC236}">
                  <a16:creationId xmlns:a16="http://schemas.microsoft.com/office/drawing/2014/main" id="{CB8170BA-3F27-8346-A151-83ECAA2CC30F}"/>
                </a:ext>
              </a:extLst>
            </p:cNvPr>
            <p:cNvSpPr/>
            <p:nvPr/>
          </p:nvSpPr>
          <p:spPr>
            <a:xfrm>
              <a:off x="10764296" y="3816499"/>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6" name="Oval 475">
              <a:extLst>
                <a:ext uri="{FF2B5EF4-FFF2-40B4-BE49-F238E27FC236}">
                  <a16:creationId xmlns:a16="http://schemas.microsoft.com/office/drawing/2014/main" id="{E18F1F84-9C4B-3043-9638-6A2FF6BF7108}"/>
                </a:ext>
              </a:extLst>
            </p:cNvPr>
            <p:cNvSpPr/>
            <p:nvPr/>
          </p:nvSpPr>
          <p:spPr>
            <a:xfrm>
              <a:off x="9218904"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7" name="Oval 476">
              <a:extLst>
                <a:ext uri="{FF2B5EF4-FFF2-40B4-BE49-F238E27FC236}">
                  <a16:creationId xmlns:a16="http://schemas.microsoft.com/office/drawing/2014/main" id="{1494CCCE-DC17-DB40-B311-34B6D66E6412}"/>
                </a:ext>
              </a:extLst>
            </p:cNvPr>
            <p:cNvSpPr/>
            <p:nvPr/>
          </p:nvSpPr>
          <p:spPr>
            <a:xfrm>
              <a:off x="935349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8" name="Oval 477">
              <a:extLst>
                <a:ext uri="{FF2B5EF4-FFF2-40B4-BE49-F238E27FC236}">
                  <a16:creationId xmlns:a16="http://schemas.microsoft.com/office/drawing/2014/main" id="{1F5E1DA5-E54F-F94D-B91E-BC04AFA6F8B4}"/>
                </a:ext>
              </a:extLst>
            </p:cNvPr>
            <p:cNvSpPr/>
            <p:nvPr/>
          </p:nvSpPr>
          <p:spPr>
            <a:xfrm>
              <a:off x="9488090"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9" name="Oval 478">
              <a:extLst>
                <a:ext uri="{FF2B5EF4-FFF2-40B4-BE49-F238E27FC236}">
                  <a16:creationId xmlns:a16="http://schemas.microsoft.com/office/drawing/2014/main" id="{1A8F378E-260E-BE4D-BCCA-8650F10CAFEA}"/>
                </a:ext>
              </a:extLst>
            </p:cNvPr>
            <p:cNvSpPr/>
            <p:nvPr/>
          </p:nvSpPr>
          <p:spPr>
            <a:xfrm>
              <a:off x="9622683"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0" name="Oval 479">
              <a:extLst>
                <a:ext uri="{FF2B5EF4-FFF2-40B4-BE49-F238E27FC236}">
                  <a16:creationId xmlns:a16="http://schemas.microsoft.com/office/drawing/2014/main" id="{CF037449-3165-6B4B-83A3-4E905275B15D}"/>
                </a:ext>
              </a:extLst>
            </p:cNvPr>
            <p:cNvSpPr/>
            <p:nvPr/>
          </p:nvSpPr>
          <p:spPr>
            <a:xfrm>
              <a:off x="9755768"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1" name="Oval 480">
              <a:extLst>
                <a:ext uri="{FF2B5EF4-FFF2-40B4-BE49-F238E27FC236}">
                  <a16:creationId xmlns:a16="http://schemas.microsoft.com/office/drawing/2014/main" id="{0A27169B-6AF1-D246-A327-F28E974B5EC2}"/>
                </a:ext>
              </a:extLst>
            </p:cNvPr>
            <p:cNvSpPr/>
            <p:nvPr/>
          </p:nvSpPr>
          <p:spPr>
            <a:xfrm>
              <a:off x="9890361"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2" name="Oval 481">
              <a:extLst>
                <a:ext uri="{FF2B5EF4-FFF2-40B4-BE49-F238E27FC236}">
                  <a16:creationId xmlns:a16="http://schemas.microsoft.com/office/drawing/2014/main" id="{02BD2691-34D5-2740-99D8-1C63E3623C84}"/>
                </a:ext>
              </a:extLst>
            </p:cNvPr>
            <p:cNvSpPr/>
            <p:nvPr/>
          </p:nvSpPr>
          <p:spPr>
            <a:xfrm>
              <a:off x="10024954"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3" name="Oval 482">
              <a:extLst>
                <a:ext uri="{FF2B5EF4-FFF2-40B4-BE49-F238E27FC236}">
                  <a16:creationId xmlns:a16="http://schemas.microsoft.com/office/drawing/2014/main" id="{2A7B0E52-DD25-E54D-85FA-C4D2E890338A}"/>
                </a:ext>
              </a:extLst>
            </p:cNvPr>
            <p:cNvSpPr/>
            <p:nvPr/>
          </p:nvSpPr>
          <p:spPr>
            <a:xfrm>
              <a:off x="10159547"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4" name="Oval 483">
              <a:extLst>
                <a:ext uri="{FF2B5EF4-FFF2-40B4-BE49-F238E27FC236}">
                  <a16:creationId xmlns:a16="http://schemas.microsoft.com/office/drawing/2014/main" id="{9E389A39-C967-684C-ADEE-B63E7EA61BF7}"/>
                </a:ext>
              </a:extLst>
            </p:cNvPr>
            <p:cNvSpPr/>
            <p:nvPr/>
          </p:nvSpPr>
          <p:spPr>
            <a:xfrm>
              <a:off x="10292631" y="370012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5" name="Oval 484">
              <a:extLst>
                <a:ext uri="{FF2B5EF4-FFF2-40B4-BE49-F238E27FC236}">
                  <a16:creationId xmlns:a16="http://schemas.microsoft.com/office/drawing/2014/main" id="{AE6A3572-2524-CF40-8739-9A1005AFC5B2}"/>
                </a:ext>
              </a:extLst>
            </p:cNvPr>
            <p:cNvSpPr/>
            <p:nvPr/>
          </p:nvSpPr>
          <p:spPr>
            <a:xfrm>
              <a:off x="10427224"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6" name="Oval 485">
              <a:extLst>
                <a:ext uri="{FF2B5EF4-FFF2-40B4-BE49-F238E27FC236}">
                  <a16:creationId xmlns:a16="http://schemas.microsoft.com/office/drawing/2014/main" id="{63620C0B-18B0-0A4E-8C1E-A57D32822155}"/>
                </a:ext>
              </a:extLst>
            </p:cNvPr>
            <p:cNvSpPr/>
            <p:nvPr/>
          </p:nvSpPr>
          <p:spPr>
            <a:xfrm>
              <a:off x="10561817" y="3700121"/>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7" name="Oval 486">
              <a:extLst>
                <a:ext uri="{FF2B5EF4-FFF2-40B4-BE49-F238E27FC236}">
                  <a16:creationId xmlns:a16="http://schemas.microsoft.com/office/drawing/2014/main" id="{2450BE85-75FF-D248-B735-54009FC9598A}"/>
                </a:ext>
              </a:extLst>
            </p:cNvPr>
            <p:cNvSpPr/>
            <p:nvPr/>
          </p:nvSpPr>
          <p:spPr>
            <a:xfrm>
              <a:off x="10696410" y="370012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8" name="Oval 487">
              <a:extLst>
                <a:ext uri="{FF2B5EF4-FFF2-40B4-BE49-F238E27FC236}">
                  <a16:creationId xmlns:a16="http://schemas.microsoft.com/office/drawing/2014/main" id="{6837F92B-DAD1-3F4D-B8C0-86B9761E24EF}"/>
                </a:ext>
              </a:extLst>
            </p:cNvPr>
            <p:cNvSpPr/>
            <p:nvPr/>
          </p:nvSpPr>
          <p:spPr>
            <a:xfrm>
              <a:off x="915517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9" name="Oval 488">
              <a:extLst>
                <a:ext uri="{FF2B5EF4-FFF2-40B4-BE49-F238E27FC236}">
                  <a16:creationId xmlns:a16="http://schemas.microsoft.com/office/drawing/2014/main" id="{823276BC-BF4B-8545-B937-D2135D6E9D46}"/>
                </a:ext>
              </a:extLst>
            </p:cNvPr>
            <p:cNvSpPr/>
            <p:nvPr/>
          </p:nvSpPr>
          <p:spPr>
            <a:xfrm>
              <a:off x="9289765"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0" name="Oval 489">
              <a:extLst>
                <a:ext uri="{FF2B5EF4-FFF2-40B4-BE49-F238E27FC236}">
                  <a16:creationId xmlns:a16="http://schemas.microsoft.com/office/drawing/2014/main" id="{8C255BEE-FE03-994E-ACD3-F3C7119EBF99}"/>
                </a:ext>
              </a:extLst>
            </p:cNvPr>
            <p:cNvSpPr/>
            <p:nvPr/>
          </p:nvSpPr>
          <p:spPr>
            <a:xfrm>
              <a:off x="9424358"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1" name="Oval 490">
              <a:extLst>
                <a:ext uri="{FF2B5EF4-FFF2-40B4-BE49-F238E27FC236}">
                  <a16:creationId xmlns:a16="http://schemas.microsoft.com/office/drawing/2014/main" id="{7412EE1B-567F-7542-8CAB-7848FCAD6CCE}"/>
                </a:ext>
              </a:extLst>
            </p:cNvPr>
            <p:cNvSpPr/>
            <p:nvPr/>
          </p:nvSpPr>
          <p:spPr>
            <a:xfrm>
              <a:off x="9558951"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2" name="Oval 491">
              <a:extLst>
                <a:ext uri="{FF2B5EF4-FFF2-40B4-BE49-F238E27FC236}">
                  <a16:creationId xmlns:a16="http://schemas.microsoft.com/office/drawing/2014/main" id="{696249EB-44C4-3A43-A911-59E98897160D}"/>
                </a:ext>
              </a:extLst>
            </p:cNvPr>
            <p:cNvSpPr/>
            <p:nvPr/>
          </p:nvSpPr>
          <p:spPr>
            <a:xfrm>
              <a:off x="969203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3" name="Oval 492">
              <a:extLst>
                <a:ext uri="{FF2B5EF4-FFF2-40B4-BE49-F238E27FC236}">
                  <a16:creationId xmlns:a16="http://schemas.microsoft.com/office/drawing/2014/main" id="{48D47958-6E02-6842-A044-3D038EC12A11}"/>
                </a:ext>
              </a:extLst>
            </p:cNvPr>
            <p:cNvSpPr/>
            <p:nvPr/>
          </p:nvSpPr>
          <p:spPr>
            <a:xfrm>
              <a:off x="9826629"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4" name="Oval 493">
              <a:extLst>
                <a:ext uri="{FF2B5EF4-FFF2-40B4-BE49-F238E27FC236}">
                  <a16:creationId xmlns:a16="http://schemas.microsoft.com/office/drawing/2014/main" id="{619AE1D5-0C0A-FE4A-80DB-41DE37FD29CE}"/>
                </a:ext>
              </a:extLst>
            </p:cNvPr>
            <p:cNvSpPr/>
            <p:nvPr/>
          </p:nvSpPr>
          <p:spPr>
            <a:xfrm>
              <a:off x="9961222"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5" name="Oval 494">
              <a:extLst>
                <a:ext uri="{FF2B5EF4-FFF2-40B4-BE49-F238E27FC236}">
                  <a16:creationId xmlns:a16="http://schemas.microsoft.com/office/drawing/2014/main" id="{BD20DAE2-5AE4-184F-9939-FDE89B0D5273}"/>
                </a:ext>
              </a:extLst>
            </p:cNvPr>
            <p:cNvSpPr/>
            <p:nvPr/>
          </p:nvSpPr>
          <p:spPr>
            <a:xfrm>
              <a:off x="10095815"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6" name="Oval 495">
              <a:extLst>
                <a:ext uri="{FF2B5EF4-FFF2-40B4-BE49-F238E27FC236}">
                  <a16:creationId xmlns:a16="http://schemas.microsoft.com/office/drawing/2014/main" id="{BA61CAFD-CBB7-B547-A326-529E1F201268}"/>
                </a:ext>
              </a:extLst>
            </p:cNvPr>
            <p:cNvSpPr/>
            <p:nvPr/>
          </p:nvSpPr>
          <p:spPr>
            <a:xfrm>
              <a:off x="10228899"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7" name="Oval 496">
              <a:extLst>
                <a:ext uri="{FF2B5EF4-FFF2-40B4-BE49-F238E27FC236}">
                  <a16:creationId xmlns:a16="http://schemas.microsoft.com/office/drawing/2014/main" id="{EE9475F4-AA07-104B-BCE2-167234AB8A7E}"/>
                </a:ext>
              </a:extLst>
            </p:cNvPr>
            <p:cNvSpPr/>
            <p:nvPr/>
          </p:nvSpPr>
          <p:spPr>
            <a:xfrm>
              <a:off x="10363492" y="3586511"/>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8" name="Oval 497">
              <a:extLst>
                <a:ext uri="{FF2B5EF4-FFF2-40B4-BE49-F238E27FC236}">
                  <a16:creationId xmlns:a16="http://schemas.microsoft.com/office/drawing/2014/main" id="{922362FC-D12E-6841-8B39-ECD7CE43D12F}"/>
                </a:ext>
              </a:extLst>
            </p:cNvPr>
            <p:cNvSpPr/>
            <p:nvPr/>
          </p:nvSpPr>
          <p:spPr>
            <a:xfrm>
              <a:off x="10498085" y="3586511"/>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99" name="Oval 498">
              <a:extLst>
                <a:ext uri="{FF2B5EF4-FFF2-40B4-BE49-F238E27FC236}">
                  <a16:creationId xmlns:a16="http://schemas.microsoft.com/office/drawing/2014/main" id="{4D27CA0F-2CB8-7647-AB53-85140540FF98}"/>
                </a:ext>
              </a:extLst>
            </p:cNvPr>
            <p:cNvSpPr/>
            <p:nvPr/>
          </p:nvSpPr>
          <p:spPr>
            <a:xfrm>
              <a:off x="10632678"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0" name="Oval 499">
              <a:extLst>
                <a:ext uri="{FF2B5EF4-FFF2-40B4-BE49-F238E27FC236}">
                  <a16:creationId xmlns:a16="http://schemas.microsoft.com/office/drawing/2014/main" id="{D49DFA9E-122A-9C4F-BF7E-BC26E7E9C148}"/>
                </a:ext>
              </a:extLst>
            </p:cNvPr>
            <p:cNvSpPr/>
            <p:nvPr/>
          </p:nvSpPr>
          <p:spPr>
            <a:xfrm>
              <a:off x="10764296" y="3586511"/>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1" name="Oval 500">
              <a:extLst>
                <a:ext uri="{FF2B5EF4-FFF2-40B4-BE49-F238E27FC236}">
                  <a16:creationId xmlns:a16="http://schemas.microsoft.com/office/drawing/2014/main" id="{1B63966C-E673-624E-A7AD-E504E240624B}"/>
                </a:ext>
              </a:extLst>
            </p:cNvPr>
            <p:cNvSpPr/>
            <p:nvPr/>
          </p:nvSpPr>
          <p:spPr>
            <a:xfrm>
              <a:off x="928402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2" name="Oval 501">
              <a:extLst>
                <a:ext uri="{FF2B5EF4-FFF2-40B4-BE49-F238E27FC236}">
                  <a16:creationId xmlns:a16="http://schemas.microsoft.com/office/drawing/2014/main" id="{F39BF102-DC2B-5C48-8CD9-D7AD6B8C818C}"/>
                </a:ext>
              </a:extLst>
            </p:cNvPr>
            <p:cNvSpPr/>
            <p:nvPr/>
          </p:nvSpPr>
          <p:spPr>
            <a:xfrm>
              <a:off x="941861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3" name="Oval 502">
              <a:extLst>
                <a:ext uri="{FF2B5EF4-FFF2-40B4-BE49-F238E27FC236}">
                  <a16:creationId xmlns:a16="http://schemas.microsoft.com/office/drawing/2014/main" id="{F82EB9C0-9F0F-2145-A86C-0CC45BFC1110}"/>
                </a:ext>
              </a:extLst>
            </p:cNvPr>
            <p:cNvSpPr/>
            <p:nvPr/>
          </p:nvSpPr>
          <p:spPr>
            <a:xfrm>
              <a:off x="9553207"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4" name="Oval 503">
              <a:extLst>
                <a:ext uri="{FF2B5EF4-FFF2-40B4-BE49-F238E27FC236}">
                  <a16:creationId xmlns:a16="http://schemas.microsoft.com/office/drawing/2014/main" id="{DC49221D-403F-B943-A710-2A9BDECC7C60}"/>
                </a:ext>
              </a:extLst>
            </p:cNvPr>
            <p:cNvSpPr/>
            <p:nvPr/>
          </p:nvSpPr>
          <p:spPr>
            <a:xfrm>
              <a:off x="9687800"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5" name="Oval 504">
              <a:extLst>
                <a:ext uri="{FF2B5EF4-FFF2-40B4-BE49-F238E27FC236}">
                  <a16:creationId xmlns:a16="http://schemas.microsoft.com/office/drawing/2014/main" id="{31D0EA65-9CD4-6341-AE88-5B4C2BA40D2E}"/>
                </a:ext>
              </a:extLst>
            </p:cNvPr>
            <p:cNvSpPr/>
            <p:nvPr/>
          </p:nvSpPr>
          <p:spPr>
            <a:xfrm>
              <a:off x="9820885"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6" name="Oval 505">
              <a:extLst>
                <a:ext uri="{FF2B5EF4-FFF2-40B4-BE49-F238E27FC236}">
                  <a16:creationId xmlns:a16="http://schemas.microsoft.com/office/drawing/2014/main" id="{2047C753-F4DB-BC4A-B464-4ECC37B61FD3}"/>
                </a:ext>
              </a:extLst>
            </p:cNvPr>
            <p:cNvSpPr/>
            <p:nvPr/>
          </p:nvSpPr>
          <p:spPr>
            <a:xfrm>
              <a:off x="9955478"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7" name="Oval 506">
              <a:extLst>
                <a:ext uri="{FF2B5EF4-FFF2-40B4-BE49-F238E27FC236}">
                  <a16:creationId xmlns:a16="http://schemas.microsoft.com/office/drawing/2014/main" id="{885A7921-6A50-5341-A968-F93DBDCDD2F3}"/>
                </a:ext>
              </a:extLst>
            </p:cNvPr>
            <p:cNvSpPr/>
            <p:nvPr/>
          </p:nvSpPr>
          <p:spPr>
            <a:xfrm>
              <a:off x="10090071"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8" name="Oval 507">
              <a:extLst>
                <a:ext uri="{FF2B5EF4-FFF2-40B4-BE49-F238E27FC236}">
                  <a16:creationId xmlns:a16="http://schemas.microsoft.com/office/drawing/2014/main" id="{FA9CD21A-1D76-B143-90AF-C1069E1542B1}"/>
                </a:ext>
              </a:extLst>
            </p:cNvPr>
            <p:cNvSpPr/>
            <p:nvPr/>
          </p:nvSpPr>
          <p:spPr>
            <a:xfrm>
              <a:off x="10224664"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9" name="Oval 508">
              <a:extLst>
                <a:ext uri="{FF2B5EF4-FFF2-40B4-BE49-F238E27FC236}">
                  <a16:creationId xmlns:a16="http://schemas.microsoft.com/office/drawing/2014/main" id="{9DAE922F-8D1C-964A-9DEB-B1DCF0F47FED}"/>
                </a:ext>
              </a:extLst>
            </p:cNvPr>
            <p:cNvSpPr/>
            <p:nvPr/>
          </p:nvSpPr>
          <p:spPr>
            <a:xfrm>
              <a:off x="10357748" y="4509233"/>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0" name="Oval 509">
              <a:extLst>
                <a:ext uri="{FF2B5EF4-FFF2-40B4-BE49-F238E27FC236}">
                  <a16:creationId xmlns:a16="http://schemas.microsoft.com/office/drawing/2014/main" id="{3B75867A-B33B-5B48-B191-A8F1C2845018}"/>
                </a:ext>
              </a:extLst>
            </p:cNvPr>
            <p:cNvSpPr/>
            <p:nvPr/>
          </p:nvSpPr>
          <p:spPr>
            <a:xfrm>
              <a:off x="10492341"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1" name="Oval 510">
              <a:extLst>
                <a:ext uri="{FF2B5EF4-FFF2-40B4-BE49-F238E27FC236}">
                  <a16:creationId xmlns:a16="http://schemas.microsoft.com/office/drawing/2014/main" id="{4006704E-01D0-F945-A3A5-2DA2457100FE}"/>
                </a:ext>
              </a:extLst>
            </p:cNvPr>
            <p:cNvSpPr/>
            <p:nvPr/>
          </p:nvSpPr>
          <p:spPr>
            <a:xfrm>
              <a:off x="10626934" y="4509233"/>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 name="Oval 511">
              <a:extLst>
                <a:ext uri="{FF2B5EF4-FFF2-40B4-BE49-F238E27FC236}">
                  <a16:creationId xmlns:a16="http://schemas.microsoft.com/office/drawing/2014/main" id="{E7584574-5A82-AA48-B08F-E4A458DE5369}"/>
                </a:ext>
              </a:extLst>
            </p:cNvPr>
            <p:cNvSpPr/>
            <p:nvPr/>
          </p:nvSpPr>
          <p:spPr>
            <a:xfrm>
              <a:off x="9614167"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3" name="Oval 512">
              <a:extLst>
                <a:ext uri="{FF2B5EF4-FFF2-40B4-BE49-F238E27FC236}">
                  <a16:creationId xmlns:a16="http://schemas.microsoft.com/office/drawing/2014/main" id="{D3690C37-54FF-C947-B484-80AD971281A2}"/>
                </a:ext>
              </a:extLst>
            </p:cNvPr>
            <p:cNvSpPr/>
            <p:nvPr/>
          </p:nvSpPr>
          <p:spPr>
            <a:xfrm>
              <a:off x="9748760"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4" name="Oval 513">
              <a:extLst>
                <a:ext uri="{FF2B5EF4-FFF2-40B4-BE49-F238E27FC236}">
                  <a16:creationId xmlns:a16="http://schemas.microsoft.com/office/drawing/2014/main" id="{FF827B4E-F50F-7545-A846-38F11F54B844}"/>
                </a:ext>
              </a:extLst>
            </p:cNvPr>
            <p:cNvSpPr/>
            <p:nvPr/>
          </p:nvSpPr>
          <p:spPr>
            <a:xfrm>
              <a:off x="9881845"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5" name="Oval 514">
              <a:extLst>
                <a:ext uri="{FF2B5EF4-FFF2-40B4-BE49-F238E27FC236}">
                  <a16:creationId xmlns:a16="http://schemas.microsoft.com/office/drawing/2014/main" id="{110BA8C9-62DE-AB40-B2FF-8420EEEB6AD1}"/>
                </a:ext>
              </a:extLst>
            </p:cNvPr>
            <p:cNvSpPr/>
            <p:nvPr/>
          </p:nvSpPr>
          <p:spPr>
            <a:xfrm>
              <a:off x="10016438" y="4628382"/>
              <a:ext cx="137160" cy="137160"/>
            </a:xfrm>
            <a:prstGeom prst="ellipse">
              <a:avLst/>
            </a:prstGeom>
            <a:solidFill>
              <a:srgbClr val="004D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6" name="Oval 515">
              <a:extLst>
                <a:ext uri="{FF2B5EF4-FFF2-40B4-BE49-F238E27FC236}">
                  <a16:creationId xmlns:a16="http://schemas.microsoft.com/office/drawing/2014/main" id="{2E9DE6C5-08E0-1344-B597-FC4377A51860}"/>
                </a:ext>
              </a:extLst>
            </p:cNvPr>
            <p:cNvSpPr/>
            <p:nvPr/>
          </p:nvSpPr>
          <p:spPr>
            <a:xfrm>
              <a:off x="10151031" y="4628382"/>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7" name="Oval 516">
              <a:extLst>
                <a:ext uri="{FF2B5EF4-FFF2-40B4-BE49-F238E27FC236}">
                  <a16:creationId xmlns:a16="http://schemas.microsoft.com/office/drawing/2014/main" id="{8FF58E88-CA34-AB46-B78C-2A4B9203239A}"/>
                </a:ext>
              </a:extLst>
            </p:cNvPr>
            <p:cNvSpPr/>
            <p:nvPr/>
          </p:nvSpPr>
          <p:spPr>
            <a:xfrm>
              <a:off x="10285624" y="4628382"/>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8" name="Flowchart: Magnetic Disk 268">
              <a:extLst>
                <a:ext uri="{FF2B5EF4-FFF2-40B4-BE49-F238E27FC236}">
                  <a16:creationId xmlns:a16="http://schemas.microsoft.com/office/drawing/2014/main" id="{DCDEDA39-695D-B847-969B-1674B97AA7C3}"/>
                </a:ext>
              </a:extLst>
            </p:cNvPr>
            <p:cNvSpPr/>
            <p:nvPr/>
          </p:nvSpPr>
          <p:spPr>
            <a:xfrm>
              <a:off x="9168046" y="2310115"/>
              <a:ext cx="1726080" cy="2488432"/>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9" name="Rectangle 518">
              <a:extLst>
                <a:ext uri="{FF2B5EF4-FFF2-40B4-BE49-F238E27FC236}">
                  <a16:creationId xmlns:a16="http://schemas.microsoft.com/office/drawing/2014/main" id="{404277DE-8FCD-A641-A907-339CC168BD62}"/>
                </a:ext>
              </a:extLst>
            </p:cNvPr>
            <p:cNvSpPr/>
            <p:nvPr/>
          </p:nvSpPr>
          <p:spPr>
            <a:xfrm>
              <a:off x="8952126" y="3045794"/>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20" name="Graphic 195">
              <a:extLst>
                <a:ext uri="{FF2B5EF4-FFF2-40B4-BE49-F238E27FC236}">
                  <a16:creationId xmlns:a16="http://schemas.microsoft.com/office/drawing/2014/main" id="{A87DFD31-F4D3-3A4A-9225-53267D6FA886}"/>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88702" y="3082370"/>
              <a:ext cx="365760" cy="365760"/>
            </a:xfrm>
            <a:prstGeom prst="rect">
              <a:avLst/>
            </a:prstGeom>
          </p:spPr>
        </p:pic>
        <p:sp>
          <p:nvSpPr>
            <p:cNvPr id="521" name="Oval 520">
              <a:extLst>
                <a:ext uri="{FF2B5EF4-FFF2-40B4-BE49-F238E27FC236}">
                  <a16:creationId xmlns:a16="http://schemas.microsoft.com/office/drawing/2014/main" id="{49200C67-3835-594E-BEAE-42A2D22509D8}"/>
                </a:ext>
              </a:extLst>
            </p:cNvPr>
            <p:cNvSpPr/>
            <p:nvPr/>
          </p:nvSpPr>
          <p:spPr>
            <a:xfrm>
              <a:off x="9218904"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2" name="Oval 521">
              <a:extLst>
                <a:ext uri="{FF2B5EF4-FFF2-40B4-BE49-F238E27FC236}">
                  <a16:creationId xmlns:a16="http://schemas.microsoft.com/office/drawing/2014/main" id="{A7866279-DA24-8742-A091-4DE37DEEC8A6}"/>
                </a:ext>
              </a:extLst>
            </p:cNvPr>
            <p:cNvSpPr/>
            <p:nvPr/>
          </p:nvSpPr>
          <p:spPr>
            <a:xfrm>
              <a:off x="935349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3" name="Oval 522">
              <a:extLst>
                <a:ext uri="{FF2B5EF4-FFF2-40B4-BE49-F238E27FC236}">
                  <a16:creationId xmlns:a16="http://schemas.microsoft.com/office/drawing/2014/main" id="{9D1E0FD7-8931-874C-A419-F5E623428FA5}"/>
                </a:ext>
              </a:extLst>
            </p:cNvPr>
            <p:cNvSpPr/>
            <p:nvPr/>
          </p:nvSpPr>
          <p:spPr>
            <a:xfrm>
              <a:off x="9488090"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4" name="Oval 523">
              <a:extLst>
                <a:ext uri="{FF2B5EF4-FFF2-40B4-BE49-F238E27FC236}">
                  <a16:creationId xmlns:a16="http://schemas.microsoft.com/office/drawing/2014/main" id="{2198E634-F898-804B-9CDA-9FB0A5F432DA}"/>
                </a:ext>
              </a:extLst>
            </p:cNvPr>
            <p:cNvSpPr/>
            <p:nvPr/>
          </p:nvSpPr>
          <p:spPr>
            <a:xfrm>
              <a:off x="9622683"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5" name="Oval 524">
              <a:extLst>
                <a:ext uri="{FF2B5EF4-FFF2-40B4-BE49-F238E27FC236}">
                  <a16:creationId xmlns:a16="http://schemas.microsoft.com/office/drawing/2014/main" id="{C5208220-97F4-E842-9062-720C0A33424F}"/>
                </a:ext>
              </a:extLst>
            </p:cNvPr>
            <p:cNvSpPr/>
            <p:nvPr/>
          </p:nvSpPr>
          <p:spPr>
            <a:xfrm>
              <a:off x="9755768"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6" name="Oval 525">
              <a:extLst>
                <a:ext uri="{FF2B5EF4-FFF2-40B4-BE49-F238E27FC236}">
                  <a16:creationId xmlns:a16="http://schemas.microsoft.com/office/drawing/2014/main" id="{BDDDFF53-180F-754F-89AF-A5F953B33149}"/>
                </a:ext>
              </a:extLst>
            </p:cNvPr>
            <p:cNvSpPr/>
            <p:nvPr/>
          </p:nvSpPr>
          <p:spPr>
            <a:xfrm>
              <a:off x="9890361"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7" name="Oval 526">
              <a:extLst>
                <a:ext uri="{FF2B5EF4-FFF2-40B4-BE49-F238E27FC236}">
                  <a16:creationId xmlns:a16="http://schemas.microsoft.com/office/drawing/2014/main" id="{366E8750-1B89-9A42-8D72-EAEAD34B8155}"/>
                </a:ext>
              </a:extLst>
            </p:cNvPr>
            <p:cNvSpPr/>
            <p:nvPr/>
          </p:nvSpPr>
          <p:spPr>
            <a:xfrm>
              <a:off x="10024954" y="4160098"/>
              <a:ext cx="137160" cy="137160"/>
            </a:xfrm>
            <a:prstGeom prst="ellipse">
              <a:avLst/>
            </a:prstGeom>
            <a:solidFill>
              <a:srgbClr val="D78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8" name="Oval 527">
              <a:extLst>
                <a:ext uri="{FF2B5EF4-FFF2-40B4-BE49-F238E27FC236}">
                  <a16:creationId xmlns:a16="http://schemas.microsoft.com/office/drawing/2014/main" id="{BA91CEA9-6384-544E-80D0-D889EF88A761}"/>
                </a:ext>
              </a:extLst>
            </p:cNvPr>
            <p:cNvSpPr/>
            <p:nvPr/>
          </p:nvSpPr>
          <p:spPr>
            <a:xfrm>
              <a:off x="10159547"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9" name="Oval 528">
              <a:extLst>
                <a:ext uri="{FF2B5EF4-FFF2-40B4-BE49-F238E27FC236}">
                  <a16:creationId xmlns:a16="http://schemas.microsoft.com/office/drawing/2014/main" id="{B3FFA168-319F-A043-8018-A6485B2F6868}"/>
                </a:ext>
              </a:extLst>
            </p:cNvPr>
            <p:cNvSpPr/>
            <p:nvPr/>
          </p:nvSpPr>
          <p:spPr>
            <a:xfrm>
              <a:off x="10292631"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0" name="Oval 529">
              <a:extLst>
                <a:ext uri="{FF2B5EF4-FFF2-40B4-BE49-F238E27FC236}">
                  <a16:creationId xmlns:a16="http://schemas.microsoft.com/office/drawing/2014/main" id="{E932794D-5F5A-F44D-8DE9-C72277A9B1D8}"/>
                </a:ext>
              </a:extLst>
            </p:cNvPr>
            <p:cNvSpPr/>
            <p:nvPr/>
          </p:nvSpPr>
          <p:spPr>
            <a:xfrm>
              <a:off x="10427224"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1" name="Oval 530">
              <a:extLst>
                <a:ext uri="{FF2B5EF4-FFF2-40B4-BE49-F238E27FC236}">
                  <a16:creationId xmlns:a16="http://schemas.microsoft.com/office/drawing/2014/main" id="{49E6A823-2A39-CE48-B7A2-855A825738E9}"/>
                </a:ext>
              </a:extLst>
            </p:cNvPr>
            <p:cNvSpPr/>
            <p:nvPr/>
          </p:nvSpPr>
          <p:spPr>
            <a:xfrm>
              <a:off x="10561817" y="4160098"/>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 name="Oval 531">
              <a:extLst>
                <a:ext uri="{FF2B5EF4-FFF2-40B4-BE49-F238E27FC236}">
                  <a16:creationId xmlns:a16="http://schemas.microsoft.com/office/drawing/2014/main" id="{687EB371-152A-7144-A8A0-9B1E71416CBC}"/>
                </a:ext>
              </a:extLst>
            </p:cNvPr>
            <p:cNvSpPr/>
            <p:nvPr/>
          </p:nvSpPr>
          <p:spPr>
            <a:xfrm>
              <a:off x="10696410" y="4160098"/>
              <a:ext cx="137160" cy="13716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10981772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
            <a:extLst>
              <a:ext uri="{FF2B5EF4-FFF2-40B4-BE49-F238E27FC236}">
                <a16:creationId xmlns:a16="http://schemas.microsoft.com/office/drawing/2014/main" id="{0A5C4915-D33C-4846-9003-CE0020AA428E}"/>
              </a:ext>
            </a:extLst>
          </p:cNvPr>
          <p:cNvSpPr txBox="1">
            <a:spLocks/>
          </p:cNvSpPr>
          <p:nvPr/>
        </p:nvSpPr>
        <p:spPr>
          <a:xfrm>
            <a:off x="274639" y="237321"/>
            <a:ext cx="11889564" cy="917575"/>
          </a:xfrm>
          <a:prstGeom prst="rect">
            <a:avLst/>
          </a:prstGeom>
        </p:spPr>
        <p:txBody>
          <a:bodyPr vert="horz" wrap="square" lIns="146304" tIns="91440" rIns="146304" bIns="91440" rtlCol="0" anchor="t">
            <a:noAutofit/>
          </a:bodyPr>
          <a:lstStyle>
            <a:lvl1pPr algn="l" defTabSz="932384" rtl="0" eaLnBrk="1" latinLnBrk="0" hangingPunct="1">
              <a:lnSpc>
                <a:spcPct val="90000"/>
              </a:lnSpc>
              <a:spcBef>
                <a:spcPct val="0"/>
              </a:spcBef>
              <a:buNone/>
              <a:defRPr lang="en-US" sz="4798" b="0" kern="1200" cap="none" spc="-102" baseline="0">
                <a:ln w="3175">
                  <a:noFill/>
                </a:ln>
                <a:solidFill>
                  <a:schemeClr val="bg1"/>
                </a:solidFill>
                <a:effectLst/>
                <a:latin typeface="+mj-lt"/>
                <a:ea typeface="+mn-ea"/>
                <a:cs typeface="Segoe UI" pitchFamily="34" charset="0"/>
              </a:defRPr>
            </a:lvl1pPr>
          </a:lstStyle>
          <a:p>
            <a:pPr marL="0" marR="0" lvl="0" indent="0" algn="l" defTabSz="932384" rtl="0" eaLnBrk="1" fontAlgn="auto" latinLnBrk="0" hangingPunct="1">
              <a:lnSpc>
                <a:spcPct val="90000"/>
              </a:lnSpc>
              <a:spcBef>
                <a:spcPct val="0"/>
              </a:spcBef>
              <a:spcAft>
                <a:spcPts val="0"/>
              </a:spcAft>
              <a:buClrTx/>
              <a:buSzTx/>
              <a:buFontTx/>
              <a:buNone/>
              <a:tabLst/>
              <a:defRPr/>
            </a:pPr>
            <a:r>
              <a:rPr kumimoji="0" lang="en-US" sz="4798"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FaaS is at the center of serverless</a:t>
            </a:r>
            <a:br>
              <a:rPr kumimoji="0" lang="en-US" sz="4798"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br>
            <a:r>
              <a:rPr kumimoji="0" lang="en-US" sz="1800" b="0" i="0" u="none" strike="noStrike" kern="1200" cap="none" spc="-102" normalizeH="0" baseline="0" noProof="0">
                <a:ln w="3175">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Functions-as-a-Service programming model uses functions to achieve true serverless compute</a:t>
            </a:r>
          </a:p>
          <a:p>
            <a:pPr marL="0" marR="0" lvl="0" indent="0" algn="l" defTabSz="932384" rtl="0" eaLnBrk="1" fontAlgn="auto" latinLnBrk="0" hangingPunct="1">
              <a:lnSpc>
                <a:spcPct val="90000"/>
              </a:lnSpc>
              <a:spcBef>
                <a:spcPct val="0"/>
              </a:spcBef>
              <a:spcAft>
                <a:spcPts val="0"/>
              </a:spcAft>
              <a:buClrTx/>
              <a:buSzTx/>
              <a:buFontTx/>
              <a:buNone/>
              <a:tabLst/>
              <a:defRPr/>
            </a:pPr>
            <a:endParaRPr kumimoji="0" lang="en-US" sz="4798" b="0" i="0" u="none" strike="noStrike" kern="1200" cap="none" spc="-102" normalizeH="0" baseline="0" noProof="0">
              <a:ln w="3175">
                <a:noFill/>
              </a:ln>
              <a:solidFill>
                <a:srgbClr val="FFFFFF"/>
              </a:solidFill>
              <a:effectLst/>
              <a:uLnTx/>
              <a:uFillTx/>
              <a:latin typeface="Segoe UI Light"/>
              <a:ea typeface="+mn-ea"/>
              <a:cs typeface="Segoe UI" pitchFamily="34" charset="0"/>
            </a:endParaRPr>
          </a:p>
        </p:txBody>
      </p:sp>
      <p:cxnSp>
        <p:nvCxnSpPr>
          <p:cNvPr id="10" name="Straight Connector 9">
            <a:extLst>
              <a:ext uri="{FF2B5EF4-FFF2-40B4-BE49-F238E27FC236}">
                <a16:creationId xmlns:a16="http://schemas.microsoft.com/office/drawing/2014/main" id="{FD24725B-AF3B-4D58-9661-038B1E35C1C4}"/>
              </a:ext>
            </a:extLst>
          </p:cNvPr>
          <p:cNvCxnSpPr>
            <a:cxnSpLocks/>
          </p:cNvCxnSpPr>
          <p:nvPr/>
        </p:nvCxnSpPr>
        <p:spPr>
          <a:xfrm>
            <a:off x="2987555"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D06520FE-5C18-40B1-A07E-CA0406327A21}"/>
              </a:ext>
            </a:extLst>
          </p:cNvPr>
          <p:cNvGrpSpPr/>
          <p:nvPr/>
        </p:nvGrpSpPr>
        <p:grpSpPr>
          <a:xfrm>
            <a:off x="337916" y="3052876"/>
            <a:ext cx="2194560" cy="1833619"/>
            <a:chOff x="452199" y="1979172"/>
            <a:chExt cx="2194560" cy="1833619"/>
          </a:xfrm>
        </p:grpSpPr>
        <p:sp>
          <p:nvSpPr>
            <p:cNvPr id="3" name="Rectangle 2">
              <a:extLst>
                <a:ext uri="{FF2B5EF4-FFF2-40B4-BE49-F238E27FC236}">
                  <a16:creationId xmlns:a16="http://schemas.microsoft.com/office/drawing/2014/main" id="{D46F2403-348B-411E-A986-F93DE002D1FD}"/>
                </a:ext>
              </a:extLst>
            </p:cNvPr>
            <p:cNvSpPr/>
            <p:nvPr/>
          </p:nvSpPr>
          <p:spPr>
            <a:xfrm>
              <a:off x="452199" y="2646318"/>
              <a:ext cx="2194560" cy="1166473"/>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Single responsibility</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are single-purposed, reusable pieces of code that process an input and return a result</a:t>
              </a:r>
            </a:p>
          </p:txBody>
        </p:sp>
        <p:sp>
          <p:nvSpPr>
            <p:cNvPr id="13" name="people_4" title="Icon of a person">
              <a:extLst>
                <a:ext uri="{FF2B5EF4-FFF2-40B4-BE49-F238E27FC236}">
                  <a16:creationId xmlns:a16="http://schemas.microsoft.com/office/drawing/2014/main" id="{C4A21A1E-7BBA-428A-A42E-CA9B6F16510C}"/>
                </a:ext>
              </a:extLst>
            </p:cNvPr>
            <p:cNvSpPr>
              <a:spLocks noChangeAspect="1" noEditPoints="1"/>
            </p:cNvSpPr>
            <p:nvPr/>
          </p:nvSpPr>
          <p:spPr bwMode="auto">
            <a:xfrm>
              <a:off x="1361502" y="1979172"/>
              <a:ext cx="375954" cy="42030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3B84A97E-35AA-456E-AAF1-B39796AF3DEA}"/>
              </a:ext>
            </a:extLst>
          </p:cNvPr>
          <p:cNvGrpSpPr/>
          <p:nvPr/>
        </p:nvGrpSpPr>
        <p:grpSpPr>
          <a:xfrm>
            <a:off x="3482847" y="2991460"/>
            <a:ext cx="2395107" cy="1895035"/>
            <a:chOff x="3520362" y="2291270"/>
            <a:chExt cx="2395107" cy="1895035"/>
          </a:xfrm>
        </p:grpSpPr>
        <p:sp>
          <p:nvSpPr>
            <p:cNvPr id="5" name="Rectangle 4">
              <a:extLst>
                <a:ext uri="{FF2B5EF4-FFF2-40B4-BE49-F238E27FC236}">
                  <a16:creationId xmlns:a16="http://schemas.microsoft.com/office/drawing/2014/main" id="{51878D97-F437-46AD-9964-AEDDFAF08319}"/>
                </a:ext>
              </a:extLst>
            </p:cNvPr>
            <p:cNvSpPr/>
            <p:nvPr/>
          </p:nvSpPr>
          <p:spPr>
            <a:xfrm>
              <a:off x="3520362" y="3019832"/>
              <a:ext cx="2395107" cy="1166473"/>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Short lived</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don’t stick around when finished executing, freeing up resources for further executions</a:t>
              </a:r>
            </a:p>
          </p:txBody>
        </p:sp>
        <p:sp>
          <p:nvSpPr>
            <p:cNvPr id="14" name="algorithm" title="Icon of a heartbeat">
              <a:extLst>
                <a:ext uri="{FF2B5EF4-FFF2-40B4-BE49-F238E27FC236}">
                  <a16:creationId xmlns:a16="http://schemas.microsoft.com/office/drawing/2014/main" id="{58A9BF1B-19C4-4DDD-AADA-74CB70E6601A}"/>
                </a:ext>
              </a:extLst>
            </p:cNvPr>
            <p:cNvSpPr>
              <a:spLocks noChangeAspect="1" noEditPoints="1"/>
            </p:cNvSpPr>
            <p:nvPr/>
          </p:nvSpPr>
          <p:spPr bwMode="auto">
            <a:xfrm>
              <a:off x="4342589" y="2291270"/>
              <a:ext cx="556698" cy="481932"/>
            </a:xfrm>
            <a:custGeom>
              <a:avLst/>
              <a:gdLst>
                <a:gd name="T0" fmla="*/ 0 w 349"/>
                <a:gd name="T1" fmla="*/ 148 h 302"/>
                <a:gd name="T2" fmla="*/ 78 w 349"/>
                <a:gd name="T3" fmla="*/ 148 h 302"/>
                <a:gd name="T4" fmla="*/ 127 w 349"/>
                <a:gd name="T5" fmla="*/ 0 h 302"/>
                <a:gd name="T6" fmla="*/ 204 w 349"/>
                <a:gd name="T7" fmla="*/ 302 h 302"/>
                <a:gd name="T8" fmla="*/ 265 w 349"/>
                <a:gd name="T9" fmla="*/ 50 h 302"/>
                <a:gd name="T10" fmla="*/ 288 w 349"/>
                <a:gd name="T11" fmla="*/ 148 h 302"/>
                <a:gd name="T12" fmla="*/ 335 w 349"/>
                <a:gd name="T13" fmla="*/ 148 h 302"/>
                <a:gd name="T14" fmla="*/ 335 w 349"/>
                <a:gd name="T15" fmla="*/ 148 h 302"/>
                <a:gd name="T16" fmla="*/ 342 w 349"/>
                <a:gd name="T17" fmla="*/ 155 h 302"/>
                <a:gd name="T18" fmla="*/ 349 w 349"/>
                <a:gd name="T19" fmla="*/ 148 h 302"/>
                <a:gd name="T20" fmla="*/ 342 w 349"/>
                <a:gd name="T21" fmla="*/ 140 h 302"/>
                <a:gd name="T22" fmla="*/ 335 w 349"/>
                <a:gd name="T23" fmla="*/ 148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302">
                  <a:moveTo>
                    <a:pt x="0" y="148"/>
                  </a:moveTo>
                  <a:cubicBezTo>
                    <a:pt x="78" y="148"/>
                    <a:pt x="78" y="148"/>
                    <a:pt x="78" y="148"/>
                  </a:cubicBezTo>
                  <a:cubicBezTo>
                    <a:pt x="127" y="0"/>
                    <a:pt x="127" y="0"/>
                    <a:pt x="127" y="0"/>
                  </a:cubicBezTo>
                  <a:cubicBezTo>
                    <a:pt x="204" y="302"/>
                    <a:pt x="204" y="302"/>
                    <a:pt x="204" y="302"/>
                  </a:cubicBezTo>
                  <a:cubicBezTo>
                    <a:pt x="265" y="50"/>
                    <a:pt x="265" y="50"/>
                    <a:pt x="265" y="50"/>
                  </a:cubicBezTo>
                  <a:cubicBezTo>
                    <a:pt x="288" y="148"/>
                    <a:pt x="288" y="148"/>
                    <a:pt x="288" y="148"/>
                  </a:cubicBezTo>
                  <a:cubicBezTo>
                    <a:pt x="335" y="148"/>
                    <a:pt x="335" y="148"/>
                    <a:pt x="335" y="148"/>
                  </a:cubicBezTo>
                  <a:moveTo>
                    <a:pt x="335" y="148"/>
                  </a:moveTo>
                  <a:cubicBezTo>
                    <a:pt x="335" y="152"/>
                    <a:pt x="338" y="155"/>
                    <a:pt x="342" y="155"/>
                  </a:cubicBezTo>
                  <a:cubicBezTo>
                    <a:pt x="346" y="155"/>
                    <a:pt x="349" y="152"/>
                    <a:pt x="349" y="148"/>
                  </a:cubicBezTo>
                  <a:cubicBezTo>
                    <a:pt x="349" y="144"/>
                    <a:pt x="346" y="140"/>
                    <a:pt x="342" y="140"/>
                  </a:cubicBezTo>
                  <a:cubicBezTo>
                    <a:pt x="338" y="140"/>
                    <a:pt x="335" y="144"/>
                    <a:pt x="335" y="148"/>
                  </a:cubicBezTo>
                  <a:close/>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2" name="Group 11">
            <a:extLst>
              <a:ext uri="{FF2B5EF4-FFF2-40B4-BE49-F238E27FC236}">
                <a16:creationId xmlns:a16="http://schemas.microsoft.com/office/drawing/2014/main" id="{3FB862C6-2205-4179-87BB-22735D127660}"/>
              </a:ext>
            </a:extLst>
          </p:cNvPr>
          <p:cNvGrpSpPr/>
          <p:nvPr/>
        </p:nvGrpSpPr>
        <p:grpSpPr>
          <a:xfrm>
            <a:off x="9772712" y="2914544"/>
            <a:ext cx="2325847" cy="1971951"/>
            <a:chOff x="9755078" y="2309759"/>
            <a:chExt cx="2325847" cy="1971951"/>
          </a:xfrm>
        </p:grpSpPr>
        <p:sp>
          <p:nvSpPr>
            <p:cNvPr id="6" name="Rectangle 5">
              <a:extLst>
                <a:ext uri="{FF2B5EF4-FFF2-40B4-BE49-F238E27FC236}">
                  <a16:creationId xmlns:a16="http://schemas.microsoft.com/office/drawing/2014/main" id="{FA4BCE56-7DE7-458E-9F0B-7768C7B0C318}"/>
                </a:ext>
              </a:extLst>
            </p:cNvPr>
            <p:cNvSpPr/>
            <p:nvPr/>
          </p:nvSpPr>
          <p:spPr>
            <a:xfrm>
              <a:off x="9755078" y="3111278"/>
              <a:ext cx="2325847" cy="11704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Event driven &amp; scalable</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respond to predefined events, and are instantly replicated as many times as needed</a:t>
              </a:r>
            </a:p>
          </p:txBody>
        </p:sp>
        <p:sp>
          <p:nvSpPr>
            <p:cNvPr id="15" name="Org_ECA6" title="Icon of three boxes in a bracket chart">
              <a:extLst>
                <a:ext uri="{FF2B5EF4-FFF2-40B4-BE49-F238E27FC236}">
                  <a16:creationId xmlns:a16="http://schemas.microsoft.com/office/drawing/2014/main" id="{7C5AC9E3-0CA8-4A27-A12D-6DC8D4AA8B82}"/>
                </a:ext>
              </a:extLst>
            </p:cNvPr>
            <p:cNvSpPr>
              <a:spLocks noChangeAspect="1" noEditPoints="1"/>
            </p:cNvSpPr>
            <p:nvPr/>
          </p:nvSpPr>
          <p:spPr bwMode="auto">
            <a:xfrm>
              <a:off x="10678290" y="2309759"/>
              <a:ext cx="479424" cy="479658"/>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9" name="Group 8">
            <a:extLst>
              <a:ext uri="{FF2B5EF4-FFF2-40B4-BE49-F238E27FC236}">
                <a16:creationId xmlns:a16="http://schemas.microsoft.com/office/drawing/2014/main" id="{9AADB224-0CC3-4111-AF2A-07167A4FA9C3}"/>
              </a:ext>
            </a:extLst>
          </p:cNvPr>
          <p:cNvGrpSpPr/>
          <p:nvPr/>
        </p:nvGrpSpPr>
        <p:grpSpPr>
          <a:xfrm>
            <a:off x="6627780" y="2896055"/>
            <a:ext cx="2194560" cy="1994399"/>
            <a:chOff x="6665295" y="2298427"/>
            <a:chExt cx="2194560" cy="1994399"/>
          </a:xfrm>
        </p:grpSpPr>
        <p:sp>
          <p:nvSpPr>
            <p:cNvPr id="4" name="Rectangle 3">
              <a:extLst>
                <a:ext uri="{FF2B5EF4-FFF2-40B4-BE49-F238E27FC236}">
                  <a16:creationId xmlns:a16="http://schemas.microsoft.com/office/drawing/2014/main" id="{00F9E7DD-CF9A-4894-A7B2-42FB60867AEB}"/>
                </a:ext>
              </a:extLst>
            </p:cNvPr>
            <p:cNvSpPr/>
            <p:nvPr/>
          </p:nvSpPr>
          <p:spPr>
            <a:xfrm>
              <a:off x="6665295" y="3122394"/>
              <a:ext cx="2194560" cy="1170432"/>
            </a:xfrm>
            <a:prstGeom prst="rect">
              <a:avLst/>
            </a:prstGeom>
          </p:spPr>
          <p:txBody>
            <a:bodyPr wrap="square">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Stateless</a:t>
              </a:r>
            </a:p>
            <a:p>
              <a:pPr marL="0" marR="0" lvl="0" indent="0" algn="l" defTabSz="457200" rtl="0" eaLnBrk="1" fontAlgn="auto" latinLnBrk="0" hangingPunct="1">
                <a:lnSpc>
                  <a:spcPct val="9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Functions don’t hold any persistent state and don’t rely on the state of any other processes</a:t>
              </a:r>
            </a:p>
          </p:txBody>
        </p:sp>
        <p:sp>
          <p:nvSpPr>
            <p:cNvPr id="16" name="IoT" title="Icon of five circles that all connect to a center circle">
              <a:extLst>
                <a:ext uri="{FF2B5EF4-FFF2-40B4-BE49-F238E27FC236}">
                  <a16:creationId xmlns:a16="http://schemas.microsoft.com/office/drawing/2014/main" id="{425DE283-85FC-43C7-8CCE-AB12ED0BAB76}"/>
                </a:ext>
              </a:extLst>
            </p:cNvPr>
            <p:cNvSpPr>
              <a:spLocks noChangeAspect="1" noEditPoints="1"/>
            </p:cNvSpPr>
            <p:nvPr/>
          </p:nvSpPr>
          <p:spPr bwMode="auto">
            <a:xfrm>
              <a:off x="7504670" y="2298427"/>
              <a:ext cx="515810" cy="51663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18" name="Straight Connector 17">
            <a:extLst>
              <a:ext uri="{FF2B5EF4-FFF2-40B4-BE49-F238E27FC236}">
                <a16:creationId xmlns:a16="http://schemas.microsoft.com/office/drawing/2014/main" id="{73467155-90ED-41E5-9B1D-DAEAD10B2140}"/>
              </a:ext>
            </a:extLst>
          </p:cNvPr>
          <p:cNvCxnSpPr>
            <a:cxnSpLocks/>
          </p:cNvCxnSpPr>
          <p:nvPr/>
        </p:nvCxnSpPr>
        <p:spPr>
          <a:xfrm>
            <a:off x="6203047"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DA3EDF-2913-4680-8E05-6150EF3AF25E}"/>
              </a:ext>
            </a:extLst>
          </p:cNvPr>
          <p:cNvCxnSpPr>
            <a:cxnSpLocks/>
          </p:cNvCxnSpPr>
          <p:nvPr/>
        </p:nvCxnSpPr>
        <p:spPr>
          <a:xfrm>
            <a:off x="9243955" y="3363406"/>
            <a:ext cx="0" cy="18288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305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61C95-B144-4623-B24F-3F5B653740BE}"/>
              </a:ext>
            </a:extLst>
          </p:cNvPr>
          <p:cNvSpPr>
            <a:spLocks noGrp="1"/>
          </p:cNvSpPr>
          <p:nvPr>
            <p:ph type="title"/>
          </p:nvPr>
        </p:nvSpPr>
        <p:spPr>
          <a:xfrm>
            <a:off x="274639" y="295276"/>
            <a:ext cx="7589831" cy="917575"/>
          </a:xfrm>
        </p:spPr>
        <p:txBody>
          <a:bodyPr/>
          <a:lstStyle/>
          <a:p>
            <a:r>
              <a:rPr lang="en-US">
                <a:gradFill>
                  <a:gsLst>
                    <a:gs pos="1250">
                      <a:srgbClr val="505050"/>
                    </a:gs>
                    <a:gs pos="100000">
                      <a:srgbClr val="505050"/>
                    </a:gs>
                  </a:gsLst>
                  <a:lin ang="5400000" scaled="0"/>
                </a:gradFill>
              </a:rPr>
              <a:t>Azure Functions</a:t>
            </a:r>
            <a:br>
              <a:rPr lang="en-US">
                <a:gradFill>
                  <a:gsLst>
                    <a:gs pos="1250">
                      <a:srgbClr val="505050"/>
                    </a:gs>
                    <a:gs pos="100000">
                      <a:srgbClr val="505050"/>
                    </a:gs>
                  </a:gsLst>
                  <a:lin ang="5400000" scaled="0"/>
                </a:gradFill>
              </a:rPr>
            </a:br>
            <a:r>
              <a:rPr lang="en-US" sz="18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An event-based, serverless compute experience that accelerates app development</a:t>
            </a:r>
            <a:endParaRPr lang="en-US"/>
          </a:p>
        </p:txBody>
      </p:sp>
      <p:pic>
        <p:nvPicPr>
          <p:cNvPr id="3" name="Picture 2" descr="A group of people sitting at a table&#10;&#10;Description generated with very high confidence">
            <a:extLst>
              <a:ext uri="{FF2B5EF4-FFF2-40B4-BE49-F238E27FC236}">
                <a16:creationId xmlns:a16="http://schemas.microsoft.com/office/drawing/2014/main" id="{578FC818-2412-4667-85D1-7F653E1AE0F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7864475" y="-1"/>
            <a:ext cx="4572000" cy="6994525"/>
          </a:xfrm>
          <a:prstGeom prst="rect">
            <a:avLst/>
          </a:prstGeom>
        </p:spPr>
      </p:pic>
      <p:cxnSp>
        <p:nvCxnSpPr>
          <p:cNvPr id="4" name="Straight Connector 3">
            <a:extLst>
              <a:ext uri="{FF2B5EF4-FFF2-40B4-BE49-F238E27FC236}">
                <a16:creationId xmlns:a16="http://schemas.microsoft.com/office/drawing/2014/main" id="{BFEF7176-8A9C-4E1B-8CC4-D02D39C8E4F2}"/>
              </a:ext>
            </a:extLst>
          </p:cNvPr>
          <p:cNvCxnSpPr>
            <a:cxnSpLocks/>
          </p:cNvCxnSpPr>
          <p:nvPr/>
        </p:nvCxnSpPr>
        <p:spPr>
          <a:xfrm>
            <a:off x="7864476" y="-1"/>
            <a:ext cx="0" cy="6994528"/>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F7F28C1-B612-49F6-B9D9-E04520837DDB}"/>
              </a:ext>
            </a:extLst>
          </p:cNvPr>
          <p:cNvSpPr txBox="1"/>
          <p:nvPr/>
        </p:nvSpPr>
        <p:spPr>
          <a:xfrm>
            <a:off x="274626" y="1839431"/>
            <a:ext cx="7589830" cy="627864"/>
          </a:xfrm>
          <a:prstGeom prst="rect">
            <a:avLst/>
          </a:prstGeom>
          <a:noFill/>
        </p:spPr>
        <p:txBody>
          <a:bodyPr wrap="square" lIns="91440" tIns="146304" rIns="91440" bIns="146304" rtlCol="0">
            <a:spAutoFit/>
          </a:bodyPr>
          <a:lstStyle/>
          <a:p>
            <a:pPr marL="0" marR="0" lvl="0" indent="0" algn="ctr" defTabSz="457200" rtl="0" eaLnBrk="1" fontAlgn="auto" latinLnBrk="0" hangingPunct="1">
              <a:lnSpc>
                <a:spcPct val="90000"/>
              </a:lnSpc>
              <a:spcBef>
                <a:spcPts val="0"/>
              </a:spcBef>
              <a:spcAft>
                <a:spcPts val="600"/>
              </a:spcAft>
              <a:buClrTx/>
              <a:buSzTx/>
              <a:buFontTx/>
              <a:buNone/>
              <a:tabLst/>
              <a:defRPr/>
            </a:pPr>
            <a:r>
              <a:rPr kumimoji="0" lang="en-US" sz="24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Azure Functions = </a:t>
            </a:r>
            <a:r>
              <a:rPr kumimoji="0" lang="en-US" sz="2400" b="1" i="0" u="none" strike="noStrike" kern="1200" cap="none" spc="0" normalizeH="0" baseline="0" noProof="0" err="1">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FaaS</a:t>
            </a:r>
            <a:r>
              <a:rPr kumimoji="0" lang="en-US" sz="2400" b="1"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t>
            </a:r>
          </a:p>
        </p:txBody>
      </p:sp>
      <p:grpSp>
        <p:nvGrpSpPr>
          <p:cNvPr id="68" name="Group 67">
            <a:extLst>
              <a:ext uri="{FF2B5EF4-FFF2-40B4-BE49-F238E27FC236}">
                <a16:creationId xmlns:a16="http://schemas.microsoft.com/office/drawing/2014/main" id="{D78DB761-2570-4CC2-85EC-F3E0B0FFBAA7}"/>
              </a:ext>
            </a:extLst>
          </p:cNvPr>
          <p:cNvGrpSpPr/>
          <p:nvPr/>
        </p:nvGrpSpPr>
        <p:grpSpPr>
          <a:xfrm>
            <a:off x="554700" y="2760743"/>
            <a:ext cx="5227137" cy="821763"/>
            <a:chOff x="1166012" y="2407341"/>
            <a:chExt cx="5227137" cy="821763"/>
          </a:xfrm>
        </p:grpSpPr>
        <p:sp>
          <p:nvSpPr>
            <p:cNvPr id="40" name="TextBox 39">
              <a:extLst>
                <a:ext uri="{FF2B5EF4-FFF2-40B4-BE49-F238E27FC236}">
                  <a16:creationId xmlns:a16="http://schemas.microsoft.com/office/drawing/2014/main" id="{74039C9E-DED4-4F63-9521-B13CDB9D0DD5}"/>
                </a:ext>
              </a:extLst>
            </p:cNvPr>
            <p:cNvSpPr txBox="1"/>
            <p:nvPr/>
          </p:nvSpPr>
          <p:spPr>
            <a:xfrm>
              <a:off x="2086516" y="2407341"/>
              <a:ext cx="4306633" cy="821763"/>
            </a:xfrm>
            <a:prstGeom prst="rect">
              <a:avLst/>
            </a:prstGeom>
            <a:noFill/>
          </p:spPr>
          <p:txBody>
            <a:bodyPr wrap="square"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Integrated programming model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built-in triggers and bindings to define when</a:t>
              </a:r>
              <a:b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 function is invoked and to what data it connects</a:t>
              </a:r>
            </a:p>
          </p:txBody>
        </p:sp>
        <p:sp>
          <p:nvSpPr>
            <p:cNvPr id="51" name="binary" title="Icon of binary code, ones and zeros">
              <a:extLst>
                <a:ext uri="{FF2B5EF4-FFF2-40B4-BE49-F238E27FC236}">
                  <a16:creationId xmlns:a16="http://schemas.microsoft.com/office/drawing/2014/main" id="{334DF678-0646-41CA-888A-FF46FC13FC0B}"/>
                </a:ext>
              </a:extLst>
            </p:cNvPr>
            <p:cNvSpPr>
              <a:spLocks noChangeAspect="1" noEditPoints="1"/>
            </p:cNvSpPr>
            <p:nvPr/>
          </p:nvSpPr>
          <p:spPr bwMode="auto">
            <a:xfrm>
              <a:off x="1166012" y="2624900"/>
              <a:ext cx="441192" cy="380970"/>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69" name="Group 68">
            <a:extLst>
              <a:ext uri="{FF2B5EF4-FFF2-40B4-BE49-F238E27FC236}">
                <a16:creationId xmlns:a16="http://schemas.microsoft.com/office/drawing/2014/main" id="{29EAAD16-963B-4E29-B953-6D05B24A935B}"/>
              </a:ext>
            </a:extLst>
          </p:cNvPr>
          <p:cNvGrpSpPr/>
          <p:nvPr/>
        </p:nvGrpSpPr>
        <p:grpSpPr>
          <a:xfrm>
            <a:off x="537092" y="4070025"/>
            <a:ext cx="5950228" cy="821763"/>
            <a:chOff x="1148404" y="3888442"/>
            <a:chExt cx="5950228" cy="821763"/>
          </a:xfrm>
        </p:grpSpPr>
        <p:sp>
          <p:nvSpPr>
            <p:cNvPr id="35" name="TextBox 34">
              <a:extLst>
                <a:ext uri="{FF2B5EF4-FFF2-40B4-BE49-F238E27FC236}">
                  <a16:creationId xmlns:a16="http://schemas.microsoft.com/office/drawing/2014/main" id="{CFF074DF-5B7B-43B1-9E90-78DC9FAF1E06}"/>
                </a:ext>
              </a:extLst>
            </p:cNvPr>
            <p:cNvSpPr txBox="1"/>
            <p:nvPr/>
          </p:nvSpPr>
          <p:spPr>
            <a:xfrm>
              <a:off x="2086516" y="3888442"/>
              <a:ext cx="5012116" cy="821763"/>
            </a:xfrm>
            <a:prstGeom prst="rect">
              <a:avLst/>
            </a:prstGeom>
            <a:noFill/>
          </p:spPr>
          <p:txBody>
            <a:bodyPr wrap="square" rtlCol="0">
              <a:spAutoFit/>
            </a:bodyPr>
            <a:lstStyle/>
            <a:p>
              <a:pPr marL="0" marR="0" lvl="0" indent="0" algn="l" defTabSz="4572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Enhanced development experience</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Code, test and debug locally using your preferred editor or the easy-to-use web based interface including monitoring</a:t>
              </a:r>
            </a:p>
          </p:txBody>
        </p:sp>
        <p:sp>
          <p:nvSpPr>
            <p:cNvPr id="52" name="Website" title="Icon of multiple app windows">
              <a:extLst>
                <a:ext uri="{FF2B5EF4-FFF2-40B4-BE49-F238E27FC236}">
                  <a16:creationId xmlns:a16="http://schemas.microsoft.com/office/drawing/2014/main" id="{129A72C6-2E71-469C-938E-32707BF32FE2}"/>
                </a:ext>
              </a:extLst>
            </p:cNvPr>
            <p:cNvSpPr>
              <a:spLocks noChangeAspect="1" noEditPoints="1"/>
            </p:cNvSpPr>
            <p:nvPr/>
          </p:nvSpPr>
          <p:spPr bwMode="auto">
            <a:xfrm>
              <a:off x="1148404" y="4090605"/>
              <a:ext cx="476408" cy="417438"/>
            </a:xfrm>
            <a:custGeom>
              <a:avLst/>
              <a:gdLst>
                <a:gd name="T0" fmla="*/ 0 w 614"/>
                <a:gd name="T1" fmla="*/ 0 h 538"/>
                <a:gd name="T2" fmla="*/ 614 w 614"/>
                <a:gd name="T3" fmla="*/ 0 h 538"/>
                <a:gd name="T4" fmla="*/ 614 w 614"/>
                <a:gd name="T5" fmla="*/ 538 h 538"/>
                <a:gd name="T6" fmla="*/ 0 w 614"/>
                <a:gd name="T7" fmla="*/ 538 h 538"/>
                <a:gd name="T8" fmla="*/ 0 w 614"/>
                <a:gd name="T9" fmla="*/ 0 h 538"/>
                <a:gd name="T10" fmla="*/ 0 w 614"/>
                <a:gd name="T11" fmla="*/ 0 h 538"/>
                <a:gd name="T12" fmla="*/ 327 w 614"/>
                <a:gd name="T13" fmla="*/ 250 h 538"/>
                <a:gd name="T14" fmla="*/ 327 w 614"/>
                <a:gd name="T15" fmla="*/ 250 h 538"/>
                <a:gd name="T16" fmla="*/ 327 w 614"/>
                <a:gd name="T17" fmla="*/ 87 h 538"/>
                <a:gd name="T18" fmla="*/ 77 w 614"/>
                <a:gd name="T19" fmla="*/ 87 h 538"/>
                <a:gd name="T20" fmla="*/ 77 w 614"/>
                <a:gd name="T21" fmla="*/ 250 h 538"/>
                <a:gd name="T22" fmla="*/ 128 w 614"/>
                <a:gd name="T23" fmla="*/ 250 h 538"/>
                <a:gd name="T24" fmla="*/ 327 w 614"/>
                <a:gd name="T25" fmla="*/ 250 h 538"/>
                <a:gd name="T26" fmla="*/ 327 w 614"/>
                <a:gd name="T27" fmla="*/ 250 h 538"/>
                <a:gd name="T28" fmla="*/ 139 w 614"/>
                <a:gd name="T29" fmla="*/ 254 h 538"/>
                <a:gd name="T30" fmla="*/ 139 w 614"/>
                <a:gd name="T31" fmla="*/ 362 h 538"/>
                <a:gd name="T32" fmla="*/ 513 w 614"/>
                <a:gd name="T33" fmla="*/ 362 h 538"/>
                <a:gd name="T34" fmla="*/ 513 w 614"/>
                <a:gd name="T35" fmla="*/ 163 h 538"/>
                <a:gd name="T36" fmla="*/ 325 w 614"/>
                <a:gd name="T37" fmla="*/ 163 h 538"/>
                <a:gd name="T38" fmla="*/ 0 w 614"/>
                <a:gd name="T39" fmla="*/ 451 h 538"/>
                <a:gd name="T40" fmla="*/ 614 w 614"/>
                <a:gd name="T41" fmla="*/ 451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4" h="538">
                  <a:moveTo>
                    <a:pt x="0" y="0"/>
                  </a:moveTo>
                  <a:lnTo>
                    <a:pt x="614" y="0"/>
                  </a:lnTo>
                  <a:lnTo>
                    <a:pt x="614" y="538"/>
                  </a:lnTo>
                  <a:lnTo>
                    <a:pt x="0" y="538"/>
                  </a:lnTo>
                  <a:lnTo>
                    <a:pt x="0" y="0"/>
                  </a:lnTo>
                  <a:lnTo>
                    <a:pt x="0" y="0"/>
                  </a:lnTo>
                  <a:moveTo>
                    <a:pt x="327" y="250"/>
                  </a:moveTo>
                  <a:lnTo>
                    <a:pt x="327" y="250"/>
                  </a:lnTo>
                  <a:lnTo>
                    <a:pt x="327" y="87"/>
                  </a:lnTo>
                  <a:lnTo>
                    <a:pt x="77" y="87"/>
                  </a:lnTo>
                  <a:lnTo>
                    <a:pt x="77" y="250"/>
                  </a:lnTo>
                  <a:lnTo>
                    <a:pt x="128" y="250"/>
                  </a:lnTo>
                  <a:lnTo>
                    <a:pt x="327" y="250"/>
                  </a:lnTo>
                  <a:lnTo>
                    <a:pt x="327" y="250"/>
                  </a:lnTo>
                  <a:moveTo>
                    <a:pt x="139" y="254"/>
                  </a:moveTo>
                  <a:lnTo>
                    <a:pt x="139" y="362"/>
                  </a:lnTo>
                  <a:lnTo>
                    <a:pt x="513" y="362"/>
                  </a:lnTo>
                  <a:lnTo>
                    <a:pt x="513" y="163"/>
                  </a:lnTo>
                  <a:lnTo>
                    <a:pt x="325" y="163"/>
                  </a:lnTo>
                  <a:moveTo>
                    <a:pt x="0" y="451"/>
                  </a:moveTo>
                  <a:lnTo>
                    <a:pt x="614" y="45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9573B0D1-BB98-431D-B55A-902F7FC7B09A}"/>
              </a:ext>
            </a:extLst>
          </p:cNvPr>
          <p:cNvGrpSpPr/>
          <p:nvPr/>
        </p:nvGrpSpPr>
        <p:grpSpPr>
          <a:xfrm>
            <a:off x="618568" y="5379306"/>
            <a:ext cx="5647700" cy="807913"/>
            <a:chOff x="1229880" y="5379306"/>
            <a:chExt cx="5647700" cy="807913"/>
          </a:xfrm>
        </p:grpSpPr>
        <p:sp>
          <p:nvSpPr>
            <p:cNvPr id="30" name="TextBox 29">
              <a:extLst>
                <a:ext uri="{FF2B5EF4-FFF2-40B4-BE49-F238E27FC236}">
                  <a16:creationId xmlns:a16="http://schemas.microsoft.com/office/drawing/2014/main" id="{392D337E-D610-4E38-BB1F-4A1A6D8BA0C7}"/>
                </a:ext>
              </a:extLst>
            </p:cNvPr>
            <p:cNvSpPr txBox="1"/>
            <p:nvPr/>
          </p:nvSpPr>
          <p:spPr>
            <a:xfrm>
              <a:off x="2086516" y="5379306"/>
              <a:ext cx="4791064" cy="80791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Hosting options flexibility</a:t>
              </a: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Choose the deployment model that better fits your business needs without compromising development experience</a:t>
              </a:r>
            </a:p>
          </p:txBody>
        </p:sp>
        <p:sp>
          <p:nvSpPr>
            <p:cNvPr id="54" name="arrow_16" title="Icon of two arrows that crisscross">
              <a:extLst>
                <a:ext uri="{FF2B5EF4-FFF2-40B4-BE49-F238E27FC236}">
                  <a16:creationId xmlns:a16="http://schemas.microsoft.com/office/drawing/2014/main" id="{9D3BA2BE-99E2-490A-BDF9-AD7BFEF89D81}"/>
                </a:ext>
              </a:extLst>
            </p:cNvPr>
            <p:cNvSpPr>
              <a:spLocks noChangeAspect="1" noEditPoints="1"/>
            </p:cNvSpPr>
            <p:nvPr/>
          </p:nvSpPr>
          <p:spPr bwMode="auto">
            <a:xfrm rot="16200000">
              <a:off x="1173966" y="5626534"/>
              <a:ext cx="425286" cy="313458"/>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cxnSp>
        <p:nvCxnSpPr>
          <p:cNvPr id="21" name="Straight Connector 20">
            <a:extLst>
              <a:ext uri="{FF2B5EF4-FFF2-40B4-BE49-F238E27FC236}">
                <a16:creationId xmlns:a16="http://schemas.microsoft.com/office/drawing/2014/main" id="{A6D711FA-1335-4E2E-A1FE-B5B4495D09E1}"/>
              </a:ext>
            </a:extLst>
          </p:cNvPr>
          <p:cNvCxnSpPr>
            <a:cxnSpLocks/>
          </p:cNvCxnSpPr>
          <p:nvPr/>
        </p:nvCxnSpPr>
        <p:spPr>
          <a:xfrm>
            <a:off x="1323125" y="4039458"/>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6AE6D56-E601-4EBB-A8E6-FE21E70E862C}"/>
              </a:ext>
            </a:extLst>
          </p:cNvPr>
          <p:cNvCxnSpPr>
            <a:cxnSpLocks/>
          </p:cNvCxnSpPr>
          <p:nvPr/>
        </p:nvCxnSpPr>
        <p:spPr>
          <a:xfrm>
            <a:off x="1323125" y="5334002"/>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3104BF9-0AAF-4F33-A725-EB2C348B0748}"/>
              </a:ext>
            </a:extLst>
          </p:cNvPr>
          <p:cNvCxnSpPr>
            <a:cxnSpLocks/>
          </p:cNvCxnSpPr>
          <p:nvPr/>
        </p:nvCxnSpPr>
        <p:spPr>
          <a:xfrm>
            <a:off x="1323125" y="2729921"/>
            <a:ext cx="0" cy="9144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3766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A person sitting at a desk&#10;&#10;Description generated with very high confidence">
            <a:extLst>
              <a:ext uri="{FF2B5EF4-FFF2-40B4-BE49-F238E27FC236}">
                <a16:creationId xmlns:a16="http://schemas.microsoft.com/office/drawing/2014/main" id="{72925E28-7938-4DB2-8B49-DF370BE33CE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6475" cy="1725610"/>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7409401" cy="8306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Boost development</a:t>
            </a:r>
            <a:r>
              <a:rPr kumimoji="0" lang="en-US" sz="4400" b="0" i="0" u="none" strike="noStrike" kern="1200" cap="none" spc="0" normalizeH="0" baseline="0" noProof="0">
                <a:ln>
                  <a:noFill/>
                </a:ln>
                <a:solidFill>
                  <a:srgbClr val="505050">
                    <a:lumMod val="65000"/>
                    <a:lumOff val="35000"/>
                  </a:srgbClr>
                </a:solidFill>
                <a:effectLst/>
                <a:uLnTx/>
                <a:uFillTx/>
                <a:latin typeface="Segoe UI Light" panose="020B0502040204020203" pitchFamily="34" charset="0"/>
                <a:ea typeface="+mn-ea"/>
                <a:cs typeface="Segoe UI Light" panose="020B0502040204020203" pitchFamily="34" charset="0"/>
              </a:rPr>
              <a:t> </a:t>
            </a:r>
            <a:r>
              <a:rPr kumimoji="0" lang="en-US" sz="4798" b="0" i="0" u="none" strike="noStrike" kern="1200" cap="none" spc="-150"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t>efficiency</a:t>
            </a:r>
          </a:p>
        </p:txBody>
      </p:sp>
      <p:grpSp>
        <p:nvGrpSpPr>
          <p:cNvPr id="79" name="Group 78">
            <a:extLst>
              <a:ext uri="{FF2B5EF4-FFF2-40B4-BE49-F238E27FC236}">
                <a16:creationId xmlns:a16="http://schemas.microsoft.com/office/drawing/2014/main" id="{4A8CDDCC-A8C1-4ECF-A82E-55461E826DC2}"/>
              </a:ext>
            </a:extLst>
          </p:cNvPr>
          <p:cNvGrpSpPr/>
          <p:nvPr/>
        </p:nvGrpSpPr>
        <p:grpSpPr>
          <a:xfrm>
            <a:off x="6454763" y="5634535"/>
            <a:ext cx="5715479" cy="822960"/>
            <a:chOff x="470263" y="3064901"/>
            <a:chExt cx="5715479" cy="822960"/>
          </a:xfrm>
        </p:grpSpPr>
        <p:sp>
          <p:nvSpPr>
            <p:cNvPr id="80" name="TextBox 79">
              <a:extLst>
                <a:ext uri="{FF2B5EF4-FFF2-40B4-BE49-F238E27FC236}">
                  <a16:creationId xmlns:a16="http://schemas.microsoft.com/office/drawing/2014/main" id="{32572E4D-7C96-4877-A841-E6522E975EE7}"/>
                </a:ext>
              </a:extLst>
            </p:cNvPr>
            <p:cNvSpPr txBox="1"/>
            <p:nvPr/>
          </p:nvSpPr>
          <p:spPr>
            <a:xfrm>
              <a:off x="1888062" y="3068577"/>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Integrate with Azure Application Insights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Get near real-time details about function apps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See metrics around failures, executions, etc.</a:t>
              </a:r>
            </a:p>
          </p:txBody>
        </p:sp>
        <p:cxnSp>
          <p:nvCxnSpPr>
            <p:cNvPr id="81" name="Straight Connector 80">
              <a:extLst>
                <a:ext uri="{FF2B5EF4-FFF2-40B4-BE49-F238E27FC236}">
                  <a16:creationId xmlns:a16="http://schemas.microsoft.com/office/drawing/2014/main" id="{B912231B-EE6C-47D5-A739-2DC2B506C764}"/>
                </a:ext>
              </a:extLst>
            </p:cNvPr>
            <p:cNvCxnSpPr/>
            <p:nvPr/>
          </p:nvCxnSpPr>
          <p:spPr>
            <a:xfrm>
              <a:off x="1749781" y="30649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2D5CE8E3-9BD1-4D86-B323-690FD8336BD6}"/>
                </a:ext>
              </a:extLst>
            </p:cNvPr>
            <p:cNvSpPr txBox="1"/>
            <p:nvPr/>
          </p:nvSpPr>
          <p:spPr>
            <a:xfrm>
              <a:off x="470263" y="3508608"/>
              <a:ext cx="125633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Monitoring</a:t>
              </a:r>
            </a:p>
          </p:txBody>
        </p:sp>
        <p:sp>
          <p:nvSpPr>
            <p:cNvPr id="83" name="Freeform 115">
              <a:extLst>
                <a:ext uri="{FF2B5EF4-FFF2-40B4-BE49-F238E27FC236}">
                  <a16:creationId xmlns:a16="http://schemas.microsoft.com/office/drawing/2014/main" id="{325BFB27-D3C9-43E7-95FE-86E888C06CB9}"/>
                </a:ext>
              </a:extLst>
            </p:cNvPr>
            <p:cNvSpPr>
              <a:spLocks noChangeAspect="1" noEditPoints="1"/>
            </p:cNvSpPr>
            <p:nvPr/>
          </p:nvSpPr>
          <p:spPr bwMode="black">
            <a:xfrm>
              <a:off x="921538" y="3123888"/>
              <a:ext cx="353789" cy="347472"/>
            </a:xfrm>
            <a:custGeom>
              <a:avLst/>
              <a:gdLst>
                <a:gd name="T0" fmla="*/ 63 w 68"/>
                <a:gd name="T1" fmla="*/ 12 h 66"/>
                <a:gd name="T2" fmla="*/ 48 w 68"/>
                <a:gd name="T3" fmla="*/ 1 h 66"/>
                <a:gd name="T4" fmla="*/ 42 w 68"/>
                <a:gd name="T5" fmla="*/ 0 h 66"/>
                <a:gd name="T6" fmla="*/ 18 w 68"/>
                <a:gd name="T7" fmla="*/ 19 h 66"/>
                <a:gd name="T8" fmla="*/ 21 w 68"/>
                <a:gd name="T9" fmla="*/ 37 h 66"/>
                <a:gd name="T10" fmla="*/ 2 w 68"/>
                <a:gd name="T11" fmla="*/ 56 h 66"/>
                <a:gd name="T12" fmla="*/ 2 w 68"/>
                <a:gd name="T13" fmla="*/ 65 h 66"/>
                <a:gd name="T14" fmla="*/ 7 w 68"/>
                <a:gd name="T15" fmla="*/ 66 h 66"/>
                <a:gd name="T16" fmla="*/ 11 w 68"/>
                <a:gd name="T17" fmla="*/ 65 h 66"/>
                <a:gd name="T18" fmla="*/ 30 w 68"/>
                <a:gd name="T19" fmla="*/ 46 h 66"/>
                <a:gd name="T20" fmla="*/ 36 w 68"/>
                <a:gd name="T21" fmla="*/ 49 h 66"/>
                <a:gd name="T22" fmla="*/ 42 w 68"/>
                <a:gd name="T23" fmla="*/ 50 h 66"/>
                <a:gd name="T24" fmla="*/ 66 w 68"/>
                <a:gd name="T25" fmla="*/ 31 h 66"/>
                <a:gd name="T26" fmla="*/ 63 w 68"/>
                <a:gd name="T27" fmla="*/ 12 h 66"/>
                <a:gd name="T28" fmla="*/ 59 w 68"/>
                <a:gd name="T29" fmla="*/ 29 h 66"/>
                <a:gd name="T30" fmla="*/ 42 w 68"/>
                <a:gd name="T31" fmla="*/ 42 h 66"/>
                <a:gd name="T32" fmla="*/ 38 w 68"/>
                <a:gd name="T33" fmla="*/ 42 h 66"/>
                <a:gd name="T34" fmla="*/ 26 w 68"/>
                <a:gd name="T35" fmla="*/ 21 h 66"/>
                <a:gd name="T36" fmla="*/ 42 w 68"/>
                <a:gd name="T37" fmla="*/ 8 h 66"/>
                <a:gd name="T38" fmla="*/ 46 w 68"/>
                <a:gd name="T39" fmla="*/ 8 h 66"/>
                <a:gd name="T40" fmla="*/ 57 w 68"/>
                <a:gd name="T41" fmla="*/ 16 h 66"/>
                <a:gd name="T42" fmla="*/ 59 w 68"/>
                <a:gd name="T43" fmla="*/ 29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8" h="66">
                  <a:moveTo>
                    <a:pt x="63" y="12"/>
                  </a:moveTo>
                  <a:cubicBezTo>
                    <a:pt x="60" y="6"/>
                    <a:pt x="55" y="2"/>
                    <a:pt x="48" y="1"/>
                  </a:cubicBezTo>
                  <a:cubicBezTo>
                    <a:pt x="46" y="0"/>
                    <a:pt x="44" y="0"/>
                    <a:pt x="42" y="0"/>
                  </a:cubicBezTo>
                  <a:cubicBezTo>
                    <a:pt x="31" y="0"/>
                    <a:pt x="21" y="8"/>
                    <a:pt x="18" y="19"/>
                  </a:cubicBezTo>
                  <a:cubicBezTo>
                    <a:pt x="17" y="25"/>
                    <a:pt x="18" y="32"/>
                    <a:pt x="21" y="37"/>
                  </a:cubicBezTo>
                  <a:cubicBezTo>
                    <a:pt x="2" y="56"/>
                    <a:pt x="2" y="56"/>
                    <a:pt x="2" y="56"/>
                  </a:cubicBezTo>
                  <a:cubicBezTo>
                    <a:pt x="0" y="58"/>
                    <a:pt x="0" y="62"/>
                    <a:pt x="2" y="65"/>
                  </a:cubicBezTo>
                  <a:cubicBezTo>
                    <a:pt x="4" y="66"/>
                    <a:pt x="5" y="66"/>
                    <a:pt x="7" y="66"/>
                  </a:cubicBezTo>
                  <a:cubicBezTo>
                    <a:pt x="8" y="66"/>
                    <a:pt x="10" y="66"/>
                    <a:pt x="11" y="65"/>
                  </a:cubicBezTo>
                  <a:cubicBezTo>
                    <a:pt x="30" y="46"/>
                    <a:pt x="30" y="46"/>
                    <a:pt x="30" y="46"/>
                  </a:cubicBezTo>
                  <a:cubicBezTo>
                    <a:pt x="32" y="47"/>
                    <a:pt x="34" y="48"/>
                    <a:pt x="36" y="49"/>
                  </a:cubicBezTo>
                  <a:cubicBezTo>
                    <a:pt x="38" y="49"/>
                    <a:pt x="40" y="50"/>
                    <a:pt x="42" y="50"/>
                  </a:cubicBezTo>
                  <a:cubicBezTo>
                    <a:pt x="54" y="50"/>
                    <a:pt x="64" y="42"/>
                    <a:pt x="66" y="31"/>
                  </a:cubicBezTo>
                  <a:cubicBezTo>
                    <a:pt x="68" y="24"/>
                    <a:pt x="67" y="18"/>
                    <a:pt x="63" y="12"/>
                  </a:cubicBezTo>
                  <a:close/>
                  <a:moveTo>
                    <a:pt x="59" y="29"/>
                  </a:moveTo>
                  <a:cubicBezTo>
                    <a:pt x="57" y="37"/>
                    <a:pt x="50" y="42"/>
                    <a:pt x="42" y="42"/>
                  </a:cubicBezTo>
                  <a:cubicBezTo>
                    <a:pt x="41" y="42"/>
                    <a:pt x="40" y="42"/>
                    <a:pt x="38" y="42"/>
                  </a:cubicBezTo>
                  <a:cubicBezTo>
                    <a:pt x="29" y="39"/>
                    <a:pt x="23" y="30"/>
                    <a:pt x="26" y="21"/>
                  </a:cubicBezTo>
                  <a:cubicBezTo>
                    <a:pt x="28" y="13"/>
                    <a:pt x="34" y="8"/>
                    <a:pt x="42" y="8"/>
                  </a:cubicBezTo>
                  <a:cubicBezTo>
                    <a:pt x="44" y="8"/>
                    <a:pt x="45" y="8"/>
                    <a:pt x="46" y="8"/>
                  </a:cubicBezTo>
                  <a:cubicBezTo>
                    <a:pt x="51" y="9"/>
                    <a:pt x="55" y="12"/>
                    <a:pt x="57" y="16"/>
                  </a:cubicBezTo>
                  <a:cubicBezTo>
                    <a:pt x="59" y="20"/>
                    <a:pt x="60" y="25"/>
                    <a:pt x="59" y="29"/>
                  </a:cubicBezTo>
                  <a:close/>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 name="Group 5">
            <a:extLst>
              <a:ext uri="{FF2B5EF4-FFF2-40B4-BE49-F238E27FC236}">
                <a16:creationId xmlns:a16="http://schemas.microsoft.com/office/drawing/2014/main" id="{E5063EC8-AD46-40F5-86D5-F2FED980E874}"/>
              </a:ext>
            </a:extLst>
          </p:cNvPr>
          <p:cNvGrpSpPr/>
          <p:nvPr/>
        </p:nvGrpSpPr>
        <p:grpSpPr>
          <a:xfrm>
            <a:off x="470263" y="5634535"/>
            <a:ext cx="5715479" cy="823023"/>
            <a:chOff x="470263" y="5634535"/>
            <a:chExt cx="5715479" cy="823023"/>
          </a:xfrm>
        </p:grpSpPr>
        <p:sp>
          <p:nvSpPr>
            <p:cNvPr id="88" name="TextBox 87">
              <a:extLst>
                <a:ext uri="{FF2B5EF4-FFF2-40B4-BE49-F238E27FC236}">
                  <a16:creationId xmlns:a16="http://schemas.microsoft.com/office/drawing/2014/main" id="{87E322A9-D253-46C2-9536-C59F3BF61317}"/>
                </a:ext>
              </a:extLst>
            </p:cNvPr>
            <p:cNvSpPr txBox="1"/>
            <p:nvPr/>
          </p:nvSpPr>
          <p:spPr>
            <a:xfrm>
              <a:off x="1888062" y="564195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Save time with built-in DevOps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Deploy functions using App Service for CI</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Leverage Microsoft, partner services for CD</a:t>
              </a:r>
            </a:p>
          </p:txBody>
        </p:sp>
        <p:grpSp>
          <p:nvGrpSpPr>
            <p:cNvPr id="95" name="Group 94">
              <a:extLst>
                <a:ext uri="{FF2B5EF4-FFF2-40B4-BE49-F238E27FC236}">
                  <a16:creationId xmlns:a16="http://schemas.microsoft.com/office/drawing/2014/main" id="{C1CC2DB9-C879-4B40-B201-E7BE7996B155}"/>
                </a:ext>
              </a:extLst>
            </p:cNvPr>
            <p:cNvGrpSpPr/>
            <p:nvPr/>
          </p:nvGrpSpPr>
          <p:grpSpPr>
            <a:xfrm>
              <a:off x="470263" y="5634535"/>
              <a:ext cx="1279518" cy="822960"/>
              <a:chOff x="6317586" y="4336711"/>
              <a:chExt cx="1279518" cy="822960"/>
            </a:xfrm>
          </p:grpSpPr>
          <p:cxnSp>
            <p:nvCxnSpPr>
              <p:cNvPr id="89" name="Straight Connector 88">
                <a:extLst>
                  <a:ext uri="{FF2B5EF4-FFF2-40B4-BE49-F238E27FC236}">
                    <a16:creationId xmlns:a16="http://schemas.microsoft.com/office/drawing/2014/main" id="{789C68BB-0DCE-403F-B7AC-A0537AD43A8B}"/>
                  </a:ext>
                </a:extLst>
              </p:cNvPr>
              <p:cNvCxnSpPr/>
              <p:nvPr/>
            </p:nvCxnSpPr>
            <p:spPr>
              <a:xfrm>
                <a:off x="7597104" y="433671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77A8363D-D790-459A-9EE7-BF9BE4056E39}"/>
                  </a:ext>
                </a:extLst>
              </p:cNvPr>
              <p:cNvSpPr txBox="1"/>
              <p:nvPr/>
            </p:nvSpPr>
            <p:spPr>
              <a:xfrm>
                <a:off x="6317586" y="4780418"/>
                <a:ext cx="125633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CI/CD</a:t>
                </a:r>
              </a:p>
            </p:txBody>
          </p:sp>
          <p:pic>
            <p:nvPicPr>
              <p:cNvPr id="94" name="Picture 93">
                <a:extLst>
                  <a:ext uri="{FF2B5EF4-FFF2-40B4-BE49-F238E27FC236}">
                    <a16:creationId xmlns:a16="http://schemas.microsoft.com/office/drawing/2014/main" id="{EE224652-0EDA-4F78-A20D-BB5E243FB1D6}"/>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762875" y="4536019"/>
                <a:ext cx="365760" cy="207151"/>
              </a:xfrm>
              <a:prstGeom prst="rect">
                <a:avLst/>
              </a:prstGeom>
            </p:spPr>
          </p:pic>
        </p:grpSp>
      </p:grpSp>
      <p:sp>
        <p:nvSpPr>
          <p:cNvPr id="33" name="TextBox 32">
            <a:extLst>
              <a:ext uri="{FF2B5EF4-FFF2-40B4-BE49-F238E27FC236}">
                <a16:creationId xmlns:a16="http://schemas.microsoft.com/office/drawing/2014/main" id="{430060D4-85B9-46C1-86D4-D7C30D901E3A}"/>
              </a:ext>
            </a:extLst>
          </p:cNvPr>
          <p:cNvSpPr txBox="1"/>
          <p:nvPr/>
        </p:nvSpPr>
        <p:spPr>
          <a:xfrm>
            <a:off x="1888062" y="330602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triggers to define how functions are invoked</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Avoid hardcoding with preconfigured JSON files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Build serverless APIs using HTTP triggers</a:t>
            </a:r>
          </a:p>
        </p:txBody>
      </p:sp>
      <p:cxnSp>
        <p:nvCxnSpPr>
          <p:cNvPr id="34" name="Straight Connector 33">
            <a:extLst>
              <a:ext uri="{FF2B5EF4-FFF2-40B4-BE49-F238E27FC236}">
                <a16:creationId xmlns:a16="http://schemas.microsoft.com/office/drawing/2014/main" id="{D02F8D0B-D5EB-4EB6-B74F-5C7D1A367B88}"/>
              </a:ext>
            </a:extLst>
          </p:cNvPr>
          <p:cNvCxnSpPr/>
          <p:nvPr/>
        </p:nvCxnSpPr>
        <p:spPr>
          <a:xfrm>
            <a:off x="1749781" y="3302344"/>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F79A6CA8-3FEF-486B-9942-C8EED47807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5034" y="3343043"/>
            <a:ext cx="334415" cy="365760"/>
          </a:xfrm>
          <a:prstGeom prst="rect">
            <a:avLst/>
          </a:prstGeom>
        </p:spPr>
      </p:pic>
      <p:sp>
        <p:nvSpPr>
          <p:cNvPr id="38" name="TextBox 37">
            <a:extLst>
              <a:ext uri="{FF2B5EF4-FFF2-40B4-BE49-F238E27FC236}">
                <a16:creationId xmlns:a16="http://schemas.microsoft.com/office/drawing/2014/main" id="{BCBA54EB-AF5B-43E9-8760-D160707187F1}"/>
              </a:ext>
            </a:extLst>
          </p:cNvPr>
          <p:cNvSpPr txBox="1"/>
          <p:nvPr/>
        </p:nvSpPr>
        <p:spPr>
          <a:xfrm>
            <a:off x="537881" y="3746051"/>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Triggers</a:t>
            </a:r>
          </a:p>
        </p:txBody>
      </p:sp>
      <p:sp>
        <p:nvSpPr>
          <p:cNvPr id="41" name="TextBox 40">
            <a:extLst>
              <a:ext uri="{FF2B5EF4-FFF2-40B4-BE49-F238E27FC236}">
                <a16:creationId xmlns:a16="http://schemas.microsoft.com/office/drawing/2014/main" id="{BA9FCC21-7484-407B-9C59-D6A22D412E06}"/>
              </a:ext>
            </a:extLst>
          </p:cNvPr>
          <p:cNvSpPr txBox="1"/>
          <p:nvPr/>
        </p:nvSpPr>
        <p:spPr>
          <a:xfrm>
            <a:off x="7872562" y="330602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Connect to data with input and output bindings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Bind to Azure solutions and third-party services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HTTP bindings in tandem with HTTP triggers</a:t>
            </a:r>
          </a:p>
        </p:txBody>
      </p:sp>
      <p:sp>
        <p:nvSpPr>
          <p:cNvPr id="49" name="Freeform 72">
            <a:extLst>
              <a:ext uri="{FF2B5EF4-FFF2-40B4-BE49-F238E27FC236}">
                <a16:creationId xmlns:a16="http://schemas.microsoft.com/office/drawing/2014/main" id="{A4F8F54D-3B07-47C1-B6F6-799B89452D75}"/>
              </a:ext>
            </a:extLst>
          </p:cNvPr>
          <p:cNvSpPr>
            <a:spLocks noChangeAspect="1"/>
          </p:cNvSpPr>
          <p:nvPr/>
        </p:nvSpPr>
        <p:spPr bwMode="black">
          <a:xfrm>
            <a:off x="6943730" y="3361331"/>
            <a:ext cx="346023" cy="347472"/>
          </a:xfrm>
          <a:custGeom>
            <a:avLst/>
            <a:gdLst>
              <a:gd name="connsiteX0" fmla="*/ 349819 w 514705"/>
              <a:gd name="connsiteY0" fmla="*/ 222652 h 516861"/>
              <a:gd name="connsiteX1" fmla="*/ 398315 w 514705"/>
              <a:gd name="connsiteY1" fmla="*/ 245284 h 516861"/>
              <a:gd name="connsiteX2" fmla="*/ 491427 w 514705"/>
              <a:gd name="connsiteY2" fmla="*/ 338396 h 516861"/>
              <a:gd name="connsiteX3" fmla="*/ 491427 w 514705"/>
              <a:gd name="connsiteY3" fmla="*/ 452200 h 516861"/>
              <a:gd name="connsiteX4" fmla="*/ 447458 w 514705"/>
              <a:gd name="connsiteY4" fmla="*/ 493584 h 516861"/>
              <a:gd name="connsiteX5" fmla="*/ 333654 w 514705"/>
              <a:gd name="connsiteY5" fmla="*/ 493584 h 516861"/>
              <a:gd name="connsiteX6" fmla="*/ 243127 w 514705"/>
              <a:gd name="connsiteY6" fmla="*/ 403058 h 516861"/>
              <a:gd name="connsiteX7" fmla="*/ 232782 w 514705"/>
              <a:gd name="connsiteY7" fmla="*/ 299599 h 516861"/>
              <a:gd name="connsiteX8" fmla="*/ 276751 w 514705"/>
              <a:gd name="connsiteY8" fmla="*/ 346156 h 516861"/>
              <a:gd name="connsiteX9" fmla="*/ 284511 w 514705"/>
              <a:gd name="connsiteY9" fmla="*/ 361674 h 516861"/>
              <a:gd name="connsiteX10" fmla="*/ 375037 w 514705"/>
              <a:gd name="connsiteY10" fmla="*/ 452200 h 516861"/>
              <a:gd name="connsiteX11" fmla="*/ 406074 w 514705"/>
              <a:gd name="connsiteY11" fmla="*/ 452200 h 516861"/>
              <a:gd name="connsiteX12" fmla="*/ 450044 w 514705"/>
              <a:gd name="connsiteY12" fmla="*/ 410817 h 516861"/>
              <a:gd name="connsiteX13" fmla="*/ 450044 w 514705"/>
              <a:gd name="connsiteY13" fmla="*/ 379779 h 516861"/>
              <a:gd name="connsiteX14" fmla="*/ 356932 w 514705"/>
              <a:gd name="connsiteY14" fmla="*/ 286667 h 516861"/>
              <a:gd name="connsiteX15" fmla="*/ 343999 w 514705"/>
              <a:gd name="connsiteY15" fmla="*/ 281494 h 516861"/>
              <a:gd name="connsiteX16" fmla="*/ 297443 w 514705"/>
              <a:gd name="connsiteY16" fmla="*/ 234938 h 516861"/>
              <a:gd name="connsiteX17" fmla="*/ 349819 w 514705"/>
              <a:gd name="connsiteY17" fmla="*/ 222652 h 516861"/>
              <a:gd name="connsiteX18" fmla="*/ 194560 w 514705"/>
              <a:gd name="connsiteY18" fmla="*/ 168987 h 516861"/>
              <a:gd name="connsiteX19" fmla="*/ 214305 w 514705"/>
              <a:gd name="connsiteY19" fmla="*/ 178697 h 516861"/>
              <a:gd name="connsiteX20" fmla="*/ 338599 w 514705"/>
              <a:gd name="connsiteY20" fmla="*/ 300402 h 516861"/>
              <a:gd name="connsiteX21" fmla="*/ 338599 w 514705"/>
              <a:gd name="connsiteY21" fmla="*/ 341833 h 516861"/>
              <a:gd name="connsiteX22" fmla="*/ 297168 w 514705"/>
              <a:gd name="connsiteY22" fmla="*/ 341833 h 516861"/>
              <a:gd name="connsiteX23" fmla="*/ 172874 w 514705"/>
              <a:gd name="connsiteY23" fmla="*/ 217539 h 516861"/>
              <a:gd name="connsiteX24" fmla="*/ 172874 w 514705"/>
              <a:gd name="connsiteY24" fmla="*/ 178697 h 516861"/>
              <a:gd name="connsiteX25" fmla="*/ 194560 w 514705"/>
              <a:gd name="connsiteY25" fmla="*/ 168987 h 516861"/>
              <a:gd name="connsiteX26" fmla="*/ 121563 w 514705"/>
              <a:gd name="connsiteY26" fmla="*/ 0 h 516861"/>
              <a:gd name="connsiteX27" fmla="*/ 178465 w 514705"/>
              <a:gd name="connsiteY27" fmla="*/ 23278 h 516861"/>
              <a:gd name="connsiteX28" fmla="*/ 271577 w 514705"/>
              <a:gd name="connsiteY28" fmla="*/ 116391 h 516861"/>
              <a:gd name="connsiteX29" fmla="*/ 279337 w 514705"/>
              <a:gd name="connsiteY29" fmla="*/ 217263 h 516861"/>
              <a:gd name="connsiteX30" fmla="*/ 235367 w 514705"/>
              <a:gd name="connsiteY30" fmla="*/ 173293 h 516861"/>
              <a:gd name="connsiteX31" fmla="*/ 230194 w 514705"/>
              <a:gd name="connsiteY31" fmla="*/ 157774 h 516861"/>
              <a:gd name="connsiteX32" fmla="*/ 137082 w 514705"/>
              <a:gd name="connsiteY32" fmla="*/ 64662 h 516861"/>
              <a:gd name="connsiteX33" fmla="*/ 106044 w 514705"/>
              <a:gd name="connsiteY33" fmla="*/ 64662 h 516861"/>
              <a:gd name="connsiteX34" fmla="*/ 62074 w 514705"/>
              <a:gd name="connsiteY34" fmla="*/ 108631 h 516861"/>
              <a:gd name="connsiteX35" fmla="*/ 62074 w 514705"/>
              <a:gd name="connsiteY35" fmla="*/ 139669 h 516861"/>
              <a:gd name="connsiteX36" fmla="*/ 155187 w 514705"/>
              <a:gd name="connsiteY36" fmla="*/ 232782 h 516861"/>
              <a:gd name="connsiteX37" fmla="*/ 168119 w 514705"/>
              <a:gd name="connsiteY37" fmla="*/ 237955 h 516861"/>
              <a:gd name="connsiteX38" fmla="*/ 214675 w 514705"/>
              <a:gd name="connsiteY38" fmla="*/ 281924 h 516861"/>
              <a:gd name="connsiteX39" fmla="*/ 113804 w 514705"/>
              <a:gd name="connsiteY39" fmla="*/ 271579 h 516861"/>
              <a:gd name="connsiteX40" fmla="*/ 23277 w 514705"/>
              <a:gd name="connsiteY40" fmla="*/ 181052 h 516861"/>
              <a:gd name="connsiteX41" fmla="*/ 23277 w 514705"/>
              <a:gd name="connsiteY41" fmla="*/ 67248 h 516861"/>
              <a:gd name="connsiteX42" fmla="*/ 64661 w 514705"/>
              <a:gd name="connsiteY42" fmla="*/ 23278 h 516861"/>
              <a:gd name="connsiteX43" fmla="*/ 121563 w 514705"/>
              <a:gd name="connsiteY43" fmla="*/ 0 h 516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514705" h="516861">
                <a:moveTo>
                  <a:pt x="349819" y="222652"/>
                </a:moveTo>
                <a:cubicBezTo>
                  <a:pt x="367924" y="224592"/>
                  <a:pt x="385382" y="232351"/>
                  <a:pt x="398315" y="245284"/>
                </a:cubicBezTo>
                <a:cubicBezTo>
                  <a:pt x="398315" y="245284"/>
                  <a:pt x="398315" y="245284"/>
                  <a:pt x="491427" y="338396"/>
                </a:cubicBezTo>
                <a:cubicBezTo>
                  <a:pt x="522465" y="369434"/>
                  <a:pt x="522465" y="421163"/>
                  <a:pt x="491427" y="452200"/>
                </a:cubicBezTo>
                <a:cubicBezTo>
                  <a:pt x="491427" y="452200"/>
                  <a:pt x="491427" y="452200"/>
                  <a:pt x="447458" y="493584"/>
                </a:cubicBezTo>
                <a:cubicBezTo>
                  <a:pt x="416420" y="524621"/>
                  <a:pt x="364691" y="524621"/>
                  <a:pt x="333654" y="493584"/>
                </a:cubicBezTo>
                <a:cubicBezTo>
                  <a:pt x="333654" y="493584"/>
                  <a:pt x="333654" y="493584"/>
                  <a:pt x="243127" y="403058"/>
                </a:cubicBezTo>
                <a:cubicBezTo>
                  <a:pt x="214676" y="374607"/>
                  <a:pt x="212090" y="330637"/>
                  <a:pt x="232782" y="299599"/>
                </a:cubicBezTo>
                <a:cubicBezTo>
                  <a:pt x="232782" y="299599"/>
                  <a:pt x="232782" y="299599"/>
                  <a:pt x="276751" y="346156"/>
                </a:cubicBezTo>
                <a:cubicBezTo>
                  <a:pt x="276751" y="351328"/>
                  <a:pt x="279338" y="356501"/>
                  <a:pt x="284511" y="361674"/>
                </a:cubicBezTo>
                <a:cubicBezTo>
                  <a:pt x="284511" y="361674"/>
                  <a:pt x="284511" y="361674"/>
                  <a:pt x="375037" y="452200"/>
                </a:cubicBezTo>
                <a:cubicBezTo>
                  <a:pt x="385383" y="462546"/>
                  <a:pt x="398315" y="462546"/>
                  <a:pt x="406074" y="452200"/>
                </a:cubicBezTo>
                <a:cubicBezTo>
                  <a:pt x="406074" y="452200"/>
                  <a:pt x="406074" y="452200"/>
                  <a:pt x="450044" y="410817"/>
                </a:cubicBezTo>
                <a:cubicBezTo>
                  <a:pt x="457804" y="400471"/>
                  <a:pt x="457804" y="387539"/>
                  <a:pt x="450044" y="379779"/>
                </a:cubicBezTo>
                <a:cubicBezTo>
                  <a:pt x="450044" y="379779"/>
                  <a:pt x="450044" y="379779"/>
                  <a:pt x="356932" y="286667"/>
                </a:cubicBezTo>
                <a:cubicBezTo>
                  <a:pt x="354345" y="284081"/>
                  <a:pt x="349172" y="281494"/>
                  <a:pt x="343999" y="281494"/>
                </a:cubicBezTo>
                <a:cubicBezTo>
                  <a:pt x="343999" y="281494"/>
                  <a:pt x="343999" y="281494"/>
                  <a:pt x="297443" y="234938"/>
                </a:cubicBezTo>
                <a:cubicBezTo>
                  <a:pt x="312962" y="224592"/>
                  <a:pt x="331714" y="220712"/>
                  <a:pt x="349819" y="222652"/>
                </a:cubicBezTo>
                <a:close/>
                <a:moveTo>
                  <a:pt x="194560" y="168987"/>
                </a:moveTo>
                <a:cubicBezTo>
                  <a:pt x="202005" y="168987"/>
                  <a:pt x="209126" y="172224"/>
                  <a:pt x="214305" y="178697"/>
                </a:cubicBezTo>
                <a:cubicBezTo>
                  <a:pt x="214305" y="178697"/>
                  <a:pt x="214305" y="178697"/>
                  <a:pt x="338599" y="300402"/>
                </a:cubicBezTo>
                <a:cubicBezTo>
                  <a:pt x="348957" y="313349"/>
                  <a:pt x="348957" y="331475"/>
                  <a:pt x="338599" y="341833"/>
                </a:cubicBezTo>
                <a:cubicBezTo>
                  <a:pt x="328241" y="352191"/>
                  <a:pt x="307526" y="352191"/>
                  <a:pt x="297168" y="341833"/>
                </a:cubicBezTo>
                <a:cubicBezTo>
                  <a:pt x="297168" y="341833"/>
                  <a:pt x="297168" y="341833"/>
                  <a:pt x="172874" y="217539"/>
                </a:cubicBezTo>
                <a:cubicBezTo>
                  <a:pt x="162516" y="207181"/>
                  <a:pt x="162516" y="189055"/>
                  <a:pt x="172874" y="178697"/>
                </a:cubicBezTo>
                <a:cubicBezTo>
                  <a:pt x="179348" y="172224"/>
                  <a:pt x="187116" y="168987"/>
                  <a:pt x="194560" y="168987"/>
                </a:cubicBezTo>
                <a:close/>
                <a:moveTo>
                  <a:pt x="121563" y="0"/>
                </a:moveTo>
                <a:cubicBezTo>
                  <a:pt x="142254" y="0"/>
                  <a:pt x="162946" y="7760"/>
                  <a:pt x="178465" y="23278"/>
                </a:cubicBezTo>
                <a:cubicBezTo>
                  <a:pt x="178465" y="23278"/>
                  <a:pt x="178465" y="23278"/>
                  <a:pt x="271577" y="116391"/>
                </a:cubicBezTo>
                <a:cubicBezTo>
                  <a:pt x="297442" y="144842"/>
                  <a:pt x="302615" y="186225"/>
                  <a:pt x="279337" y="217263"/>
                </a:cubicBezTo>
                <a:cubicBezTo>
                  <a:pt x="279337" y="217263"/>
                  <a:pt x="279337" y="217263"/>
                  <a:pt x="235367" y="173293"/>
                </a:cubicBezTo>
                <a:cubicBezTo>
                  <a:pt x="235367" y="168120"/>
                  <a:pt x="235367" y="162947"/>
                  <a:pt x="230194" y="157774"/>
                </a:cubicBezTo>
                <a:cubicBezTo>
                  <a:pt x="230194" y="157774"/>
                  <a:pt x="230194" y="157774"/>
                  <a:pt x="137082" y="64662"/>
                </a:cubicBezTo>
                <a:cubicBezTo>
                  <a:pt x="129322" y="56902"/>
                  <a:pt x="113804" y="56902"/>
                  <a:pt x="106044" y="64662"/>
                </a:cubicBezTo>
                <a:cubicBezTo>
                  <a:pt x="106044" y="64662"/>
                  <a:pt x="106044" y="64662"/>
                  <a:pt x="62074" y="108631"/>
                </a:cubicBezTo>
                <a:cubicBezTo>
                  <a:pt x="54315" y="116391"/>
                  <a:pt x="54315" y="131910"/>
                  <a:pt x="62074" y="139669"/>
                </a:cubicBezTo>
                <a:cubicBezTo>
                  <a:pt x="62074" y="139669"/>
                  <a:pt x="62074" y="139669"/>
                  <a:pt x="155187" y="232782"/>
                </a:cubicBezTo>
                <a:cubicBezTo>
                  <a:pt x="160360" y="235368"/>
                  <a:pt x="165533" y="237955"/>
                  <a:pt x="168119" y="237955"/>
                </a:cubicBezTo>
                <a:cubicBezTo>
                  <a:pt x="168119" y="237955"/>
                  <a:pt x="168119" y="237955"/>
                  <a:pt x="214675" y="281924"/>
                </a:cubicBezTo>
                <a:cubicBezTo>
                  <a:pt x="183638" y="302616"/>
                  <a:pt x="142255" y="300030"/>
                  <a:pt x="113804" y="271579"/>
                </a:cubicBezTo>
                <a:cubicBezTo>
                  <a:pt x="113804" y="271579"/>
                  <a:pt x="113804" y="271579"/>
                  <a:pt x="23277" y="181052"/>
                </a:cubicBezTo>
                <a:cubicBezTo>
                  <a:pt x="-7760" y="150015"/>
                  <a:pt x="-7760" y="98286"/>
                  <a:pt x="23277" y="67248"/>
                </a:cubicBezTo>
                <a:cubicBezTo>
                  <a:pt x="23277" y="67248"/>
                  <a:pt x="23277" y="67248"/>
                  <a:pt x="64661" y="23278"/>
                </a:cubicBezTo>
                <a:cubicBezTo>
                  <a:pt x="80180" y="7760"/>
                  <a:pt x="100871" y="0"/>
                  <a:pt x="121563" y="0"/>
                </a:cubicBezTo>
                <a:close/>
              </a:path>
            </a:pathLst>
          </a:cu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48" tIns="109719" rIns="137148" bIns="109719" numCol="1" spcCol="0" rtlCol="0" fromWordArt="0" anchor="t" anchorCtr="0" forceAA="0" compatLnSpc="1">
            <a:prstTxWarp prst="textNoShape">
              <a:avLst/>
            </a:prstTxWarp>
            <a:noAutofit/>
          </a:bodyPr>
          <a:lstStyle/>
          <a:p>
            <a:pPr marL="0" marR="0" lvl="0" indent="0" algn="ctr" defTabSz="699261"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TextBox 47">
            <a:extLst>
              <a:ext uri="{FF2B5EF4-FFF2-40B4-BE49-F238E27FC236}">
                <a16:creationId xmlns:a16="http://schemas.microsoft.com/office/drawing/2014/main" id="{ACAFBC05-9884-4606-A674-872A0C8ED183}"/>
              </a:ext>
            </a:extLst>
          </p:cNvPr>
          <p:cNvSpPr txBox="1"/>
          <p:nvPr/>
        </p:nvSpPr>
        <p:spPr>
          <a:xfrm>
            <a:off x="6522381" y="3746051"/>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Bindings</a:t>
            </a:r>
          </a:p>
        </p:txBody>
      </p:sp>
      <p:grpSp>
        <p:nvGrpSpPr>
          <p:cNvPr id="51" name="Group 50">
            <a:extLst>
              <a:ext uri="{FF2B5EF4-FFF2-40B4-BE49-F238E27FC236}">
                <a16:creationId xmlns:a16="http://schemas.microsoft.com/office/drawing/2014/main" id="{C8FE3064-F443-4675-84BF-B0FD2B95E66B}"/>
              </a:ext>
            </a:extLst>
          </p:cNvPr>
          <p:cNvGrpSpPr/>
          <p:nvPr/>
        </p:nvGrpSpPr>
        <p:grpSpPr>
          <a:xfrm>
            <a:off x="470263" y="4447890"/>
            <a:ext cx="5715479" cy="823023"/>
            <a:chOff x="6452056" y="4339942"/>
            <a:chExt cx="5715479" cy="823023"/>
          </a:xfrm>
        </p:grpSpPr>
        <p:sp>
          <p:nvSpPr>
            <p:cNvPr id="52" name="TextBox 51">
              <a:extLst>
                <a:ext uri="{FF2B5EF4-FFF2-40B4-BE49-F238E27FC236}">
                  <a16:creationId xmlns:a16="http://schemas.microsoft.com/office/drawing/2014/main" id="{CC1BFAEC-E48D-42AA-9847-911871F79954}"/>
                </a:ext>
              </a:extLst>
            </p:cNvPr>
            <p:cNvSpPr txBox="1"/>
            <p:nvPr/>
          </p:nvSpPr>
          <p:spPr>
            <a:xfrm>
              <a:off x="7869855" y="4347357"/>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Define one API surface for multiple function apps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Create endpoints as reverse proxies to other APIs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Condition proxies to use variables</a:t>
              </a:r>
            </a:p>
          </p:txBody>
        </p:sp>
        <p:cxnSp>
          <p:nvCxnSpPr>
            <p:cNvPr id="53" name="Straight Connector 52">
              <a:extLst>
                <a:ext uri="{FF2B5EF4-FFF2-40B4-BE49-F238E27FC236}">
                  <a16:creationId xmlns:a16="http://schemas.microsoft.com/office/drawing/2014/main" id="{3F309675-342A-448A-ADDB-18D29832693B}"/>
                </a:ext>
              </a:extLst>
            </p:cNvPr>
            <p:cNvCxnSpPr/>
            <p:nvPr/>
          </p:nvCxnSpPr>
          <p:spPr>
            <a:xfrm>
              <a:off x="7731574" y="433994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69BB49F-01BA-435C-939E-600C472DF7B3}"/>
                </a:ext>
              </a:extLst>
            </p:cNvPr>
            <p:cNvSpPr txBox="1"/>
            <p:nvPr/>
          </p:nvSpPr>
          <p:spPr>
            <a:xfrm>
              <a:off x="6452056" y="4783649"/>
              <a:ext cx="1256338"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Proxies</a:t>
              </a:r>
            </a:p>
          </p:txBody>
        </p:sp>
        <p:grpSp>
          <p:nvGrpSpPr>
            <p:cNvPr id="55" name="Group 54">
              <a:extLst>
                <a:ext uri="{FF2B5EF4-FFF2-40B4-BE49-F238E27FC236}">
                  <a16:creationId xmlns:a16="http://schemas.microsoft.com/office/drawing/2014/main" id="{092D0549-EEF9-498D-90F5-C747A1FF80AF}"/>
                </a:ext>
              </a:extLst>
            </p:cNvPr>
            <p:cNvGrpSpPr/>
            <p:nvPr/>
          </p:nvGrpSpPr>
          <p:grpSpPr>
            <a:xfrm>
              <a:off x="6855011" y="4607368"/>
              <a:ext cx="450429" cy="139033"/>
              <a:chOff x="10615579" y="5538993"/>
              <a:chExt cx="594360" cy="183460"/>
            </a:xfrm>
            <a:solidFill>
              <a:srgbClr val="0078D7"/>
            </a:solidFill>
          </p:grpSpPr>
          <p:sp>
            <p:nvSpPr>
              <p:cNvPr id="56" name="Freeform 131">
                <a:extLst>
                  <a:ext uri="{FF2B5EF4-FFF2-40B4-BE49-F238E27FC236}">
                    <a16:creationId xmlns:a16="http://schemas.microsoft.com/office/drawing/2014/main" id="{818ACE19-4F50-4DA1-A4FF-433488B1B3C7}"/>
                  </a:ext>
                </a:extLst>
              </p:cNvPr>
              <p:cNvSpPr>
                <a:spLocks/>
              </p:cNvSpPr>
              <p:nvPr/>
            </p:nvSpPr>
            <p:spPr bwMode="black">
              <a:xfrm>
                <a:off x="10942508" y="5542123"/>
                <a:ext cx="267431" cy="171562"/>
              </a:xfrm>
              <a:custGeom>
                <a:avLst/>
                <a:gdLst>
                  <a:gd name="T0" fmla="*/ 427 w 427"/>
                  <a:gd name="T1" fmla="*/ 123 h 274"/>
                  <a:gd name="T2" fmla="*/ 312 w 427"/>
                  <a:gd name="T3" fmla="*/ 123 h 274"/>
                  <a:gd name="T4" fmla="*/ 312 w 427"/>
                  <a:gd name="T5" fmla="*/ 0 h 274"/>
                  <a:gd name="T6" fmla="*/ 253 w 427"/>
                  <a:gd name="T7" fmla="*/ 0 h 274"/>
                  <a:gd name="T8" fmla="*/ 253 w 427"/>
                  <a:gd name="T9" fmla="*/ 23 h 274"/>
                  <a:gd name="T10" fmla="*/ 118 w 427"/>
                  <a:gd name="T11" fmla="*/ 23 h 274"/>
                  <a:gd name="T12" fmla="*/ 118 w 427"/>
                  <a:gd name="T13" fmla="*/ 68 h 274"/>
                  <a:gd name="T14" fmla="*/ 0 w 427"/>
                  <a:gd name="T15" fmla="*/ 68 h 274"/>
                  <a:gd name="T16" fmla="*/ 0 w 427"/>
                  <a:gd name="T17" fmla="*/ 99 h 274"/>
                  <a:gd name="T18" fmla="*/ 118 w 427"/>
                  <a:gd name="T19" fmla="*/ 99 h 274"/>
                  <a:gd name="T20" fmla="*/ 118 w 427"/>
                  <a:gd name="T21" fmla="*/ 175 h 274"/>
                  <a:gd name="T22" fmla="*/ 0 w 427"/>
                  <a:gd name="T23" fmla="*/ 175 h 274"/>
                  <a:gd name="T24" fmla="*/ 0 w 427"/>
                  <a:gd name="T25" fmla="*/ 208 h 274"/>
                  <a:gd name="T26" fmla="*/ 118 w 427"/>
                  <a:gd name="T27" fmla="*/ 208 h 274"/>
                  <a:gd name="T28" fmla="*/ 118 w 427"/>
                  <a:gd name="T29" fmla="*/ 250 h 274"/>
                  <a:gd name="T30" fmla="*/ 253 w 427"/>
                  <a:gd name="T31" fmla="*/ 250 h 274"/>
                  <a:gd name="T32" fmla="*/ 253 w 427"/>
                  <a:gd name="T33" fmla="*/ 274 h 274"/>
                  <a:gd name="T34" fmla="*/ 312 w 427"/>
                  <a:gd name="T35" fmla="*/ 274 h 274"/>
                  <a:gd name="T36" fmla="*/ 312 w 427"/>
                  <a:gd name="T37" fmla="*/ 160 h 274"/>
                  <a:gd name="T38" fmla="*/ 427 w 427"/>
                  <a:gd name="T39" fmla="*/ 160 h 274"/>
                  <a:gd name="T40" fmla="*/ 427 w 427"/>
                  <a:gd name="T41" fmla="*/ 1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27" h="274">
                    <a:moveTo>
                      <a:pt x="427" y="123"/>
                    </a:moveTo>
                    <a:lnTo>
                      <a:pt x="312" y="123"/>
                    </a:lnTo>
                    <a:lnTo>
                      <a:pt x="312" y="0"/>
                    </a:lnTo>
                    <a:lnTo>
                      <a:pt x="253" y="0"/>
                    </a:lnTo>
                    <a:lnTo>
                      <a:pt x="253" y="23"/>
                    </a:lnTo>
                    <a:lnTo>
                      <a:pt x="118" y="23"/>
                    </a:lnTo>
                    <a:lnTo>
                      <a:pt x="118" y="68"/>
                    </a:lnTo>
                    <a:lnTo>
                      <a:pt x="0" y="68"/>
                    </a:lnTo>
                    <a:lnTo>
                      <a:pt x="0" y="99"/>
                    </a:lnTo>
                    <a:lnTo>
                      <a:pt x="118" y="99"/>
                    </a:lnTo>
                    <a:lnTo>
                      <a:pt x="118" y="175"/>
                    </a:lnTo>
                    <a:lnTo>
                      <a:pt x="0" y="175"/>
                    </a:lnTo>
                    <a:lnTo>
                      <a:pt x="0" y="208"/>
                    </a:lnTo>
                    <a:lnTo>
                      <a:pt x="118" y="208"/>
                    </a:lnTo>
                    <a:lnTo>
                      <a:pt x="118" y="250"/>
                    </a:lnTo>
                    <a:lnTo>
                      <a:pt x="253" y="250"/>
                    </a:lnTo>
                    <a:lnTo>
                      <a:pt x="253" y="274"/>
                    </a:lnTo>
                    <a:lnTo>
                      <a:pt x="312" y="274"/>
                    </a:lnTo>
                    <a:lnTo>
                      <a:pt x="312" y="160"/>
                    </a:lnTo>
                    <a:lnTo>
                      <a:pt x="427" y="160"/>
                    </a:lnTo>
                    <a:lnTo>
                      <a:pt x="427" y="123"/>
                    </a:lnTo>
                    <a:close/>
                  </a:path>
                </a:pathLst>
              </a:custGeom>
              <a:grp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pitchFamily="34" charset="0"/>
                  <a:ea typeface="+mn-ea"/>
                  <a:cs typeface="+mn-cs"/>
                </a:endParaRPr>
              </a:p>
            </p:txBody>
          </p:sp>
          <p:sp>
            <p:nvSpPr>
              <p:cNvPr id="57" name="Freeform 132">
                <a:extLst>
                  <a:ext uri="{FF2B5EF4-FFF2-40B4-BE49-F238E27FC236}">
                    <a16:creationId xmlns:a16="http://schemas.microsoft.com/office/drawing/2014/main" id="{CE0E520A-A362-4978-9822-AA0BD2747ED8}"/>
                  </a:ext>
                </a:extLst>
              </p:cNvPr>
              <p:cNvSpPr>
                <a:spLocks/>
              </p:cNvSpPr>
              <p:nvPr/>
            </p:nvSpPr>
            <p:spPr bwMode="black">
              <a:xfrm>
                <a:off x="10615579" y="5538993"/>
                <a:ext cx="274947" cy="183460"/>
              </a:xfrm>
              <a:custGeom>
                <a:avLst/>
                <a:gdLst>
                  <a:gd name="T0" fmla="*/ 156 w 439"/>
                  <a:gd name="T1" fmla="*/ 0 h 293"/>
                  <a:gd name="T2" fmla="*/ 113 w 439"/>
                  <a:gd name="T3" fmla="*/ 57 h 293"/>
                  <a:gd name="T4" fmla="*/ 111 w 439"/>
                  <a:gd name="T5" fmla="*/ 57 h 293"/>
                  <a:gd name="T6" fmla="*/ 111 w 439"/>
                  <a:gd name="T7" fmla="*/ 59 h 293"/>
                  <a:gd name="T8" fmla="*/ 111 w 439"/>
                  <a:gd name="T9" fmla="*/ 61 h 293"/>
                  <a:gd name="T10" fmla="*/ 111 w 439"/>
                  <a:gd name="T11" fmla="*/ 61 h 293"/>
                  <a:gd name="T12" fmla="*/ 111 w 439"/>
                  <a:gd name="T13" fmla="*/ 123 h 293"/>
                  <a:gd name="T14" fmla="*/ 0 w 439"/>
                  <a:gd name="T15" fmla="*/ 123 h 293"/>
                  <a:gd name="T16" fmla="*/ 0 w 439"/>
                  <a:gd name="T17" fmla="*/ 161 h 293"/>
                  <a:gd name="T18" fmla="*/ 111 w 439"/>
                  <a:gd name="T19" fmla="*/ 161 h 293"/>
                  <a:gd name="T20" fmla="*/ 111 w 439"/>
                  <a:gd name="T21" fmla="*/ 234 h 293"/>
                  <a:gd name="T22" fmla="*/ 111 w 439"/>
                  <a:gd name="T23" fmla="*/ 234 h 293"/>
                  <a:gd name="T24" fmla="*/ 111 w 439"/>
                  <a:gd name="T25" fmla="*/ 234 h 293"/>
                  <a:gd name="T26" fmla="*/ 111 w 439"/>
                  <a:gd name="T27" fmla="*/ 239 h 293"/>
                  <a:gd name="T28" fmla="*/ 115 w 439"/>
                  <a:gd name="T29" fmla="*/ 239 h 293"/>
                  <a:gd name="T30" fmla="*/ 156 w 439"/>
                  <a:gd name="T31" fmla="*/ 293 h 293"/>
                  <a:gd name="T32" fmla="*/ 439 w 439"/>
                  <a:gd name="T33" fmla="*/ 293 h 293"/>
                  <a:gd name="T34" fmla="*/ 437 w 439"/>
                  <a:gd name="T35" fmla="*/ 239 h 293"/>
                  <a:gd name="T36" fmla="*/ 437 w 439"/>
                  <a:gd name="T37" fmla="*/ 239 h 293"/>
                  <a:gd name="T38" fmla="*/ 437 w 439"/>
                  <a:gd name="T39" fmla="*/ 57 h 293"/>
                  <a:gd name="T40" fmla="*/ 437 w 439"/>
                  <a:gd name="T41" fmla="*/ 57 h 293"/>
                  <a:gd name="T42" fmla="*/ 439 w 439"/>
                  <a:gd name="T43" fmla="*/ 0 h 293"/>
                  <a:gd name="T44" fmla="*/ 156 w 439"/>
                  <a:gd name="T45"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39" h="293">
                    <a:moveTo>
                      <a:pt x="156" y="0"/>
                    </a:moveTo>
                    <a:lnTo>
                      <a:pt x="113" y="57"/>
                    </a:lnTo>
                    <a:lnTo>
                      <a:pt x="111" y="57"/>
                    </a:lnTo>
                    <a:lnTo>
                      <a:pt x="111" y="59"/>
                    </a:lnTo>
                    <a:lnTo>
                      <a:pt x="111" y="61"/>
                    </a:lnTo>
                    <a:lnTo>
                      <a:pt x="111" y="61"/>
                    </a:lnTo>
                    <a:lnTo>
                      <a:pt x="111" y="123"/>
                    </a:lnTo>
                    <a:lnTo>
                      <a:pt x="0" y="123"/>
                    </a:lnTo>
                    <a:lnTo>
                      <a:pt x="0" y="161"/>
                    </a:lnTo>
                    <a:lnTo>
                      <a:pt x="111" y="161"/>
                    </a:lnTo>
                    <a:lnTo>
                      <a:pt x="111" y="234"/>
                    </a:lnTo>
                    <a:lnTo>
                      <a:pt x="111" y="234"/>
                    </a:lnTo>
                    <a:lnTo>
                      <a:pt x="111" y="234"/>
                    </a:lnTo>
                    <a:lnTo>
                      <a:pt x="111" y="239"/>
                    </a:lnTo>
                    <a:lnTo>
                      <a:pt x="115" y="239"/>
                    </a:lnTo>
                    <a:lnTo>
                      <a:pt x="156" y="293"/>
                    </a:lnTo>
                    <a:lnTo>
                      <a:pt x="439" y="293"/>
                    </a:lnTo>
                    <a:lnTo>
                      <a:pt x="437" y="239"/>
                    </a:lnTo>
                    <a:lnTo>
                      <a:pt x="437" y="239"/>
                    </a:lnTo>
                    <a:lnTo>
                      <a:pt x="437" y="57"/>
                    </a:lnTo>
                    <a:lnTo>
                      <a:pt x="437" y="57"/>
                    </a:lnTo>
                    <a:lnTo>
                      <a:pt x="439" y="0"/>
                    </a:lnTo>
                    <a:lnTo>
                      <a:pt x="156" y="0"/>
                    </a:lnTo>
                    <a:close/>
                  </a:path>
                </a:pathLst>
              </a:custGeom>
              <a:grpFill/>
              <a:ln>
                <a:noFill/>
              </a:ln>
            </p:spPr>
            <p:txBody>
              <a:bodyPr vert="horz" wrap="square" lIns="82305" tIns="41153" rIns="82305" bIns="41153"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Pro" pitchFamily="34" charset="0"/>
                  <a:ea typeface="+mn-ea"/>
                  <a:cs typeface="+mn-cs"/>
                </a:endParaRPr>
              </a:p>
            </p:txBody>
          </p:sp>
        </p:grpSp>
      </p:grpSp>
      <p:cxnSp>
        <p:nvCxnSpPr>
          <p:cNvPr id="58" name="Straight Connector 57">
            <a:extLst>
              <a:ext uri="{FF2B5EF4-FFF2-40B4-BE49-F238E27FC236}">
                <a16:creationId xmlns:a16="http://schemas.microsoft.com/office/drawing/2014/main" id="{636F74E4-5BE8-4754-8957-2CBD4507F418}"/>
              </a:ext>
            </a:extLst>
          </p:cNvPr>
          <p:cNvCxnSpPr/>
          <p:nvPr/>
        </p:nvCxnSpPr>
        <p:spPr>
          <a:xfrm>
            <a:off x="7734281" y="3302344"/>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544F4FC-9644-488F-863B-54F9C7BCB365}"/>
              </a:ext>
            </a:extLst>
          </p:cNvPr>
          <p:cNvGrpSpPr/>
          <p:nvPr/>
        </p:nvGrpSpPr>
        <p:grpSpPr>
          <a:xfrm>
            <a:off x="6472180" y="4392718"/>
            <a:ext cx="5698062" cy="923261"/>
            <a:chOff x="487680" y="4287472"/>
            <a:chExt cx="5698062" cy="923261"/>
          </a:xfrm>
        </p:grpSpPr>
        <p:cxnSp>
          <p:nvCxnSpPr>
            <p:cNvPr id="37" name="Straight Connector 36">
              <a:extLst>
                <a:ext uri="{FF2B5EF4-FFF2-40B4-BE49-F238E27FC236}">
                  <a16:creationId xmlns:a16="http://schemas.microsoft.com/office/drawing/2014/main" id="{43BB06FE-630C-47C5-B9EF-2A70590AA7A0}"/>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grpSp>
          <p:nvGrpSpPr>
            <p:cNvPr id="39" name="Group 38">
              <a:extLst>
                <a:ext uri="{FF2B5EF4-FFF2-40B4-BE49-F238E27FC236}">
                  <a16:creationId xmlns:a16="http://schemas.microsoft.com/office/drawing/2014/main" id="{216F7379-01A8-491A-809A-DA0A9CBAC86D}"/>
                </a:ext>
              </a:extLst>
            </p:cNvPr>
            <p:cNvGrpSpPr/>
            <p:nvPr/>
          </p:nvGrpSpPr>
          <p:grpSpPr>
            <a:xfrm>
              <a:off x="487680" y="4287472"/>
              <a:ext cx="5698062" cy="923261"/>
              <a:chOff x="487680" y="4287472"/>
              <a:chExt cx="5698062" cy="923261"/>
            </a:xfrm>
          </p:grpSpPr>
          <p:sp>
            <p:nvSpPr>
              <p:cNvPr id="40" name="TextBox 39">
                <a:extLst>
                  <a:ext uri="{FF2B5EF4-FFF2-40B4-BE49-F238E27FC236}">
                    <a16:creationId xmlns:a16="http://schemas.microsoft.com/office/drawing/2014/main" id="{7141E27D-64FE-4EBF-8E9E-E410D31F9AA9}"/>
                  </a:ext>
                </a:extLst>
              </p:cNvPr>
              <p:cNvSpPr txBox="1"/>
              <p:nvPr/>
            </p:nvSpPr>
            <p:spPr>
              <a:xfrm>
                <a:off x="1888062" y="4360534"/>
                <a:ext cx="4297680" cy="777136"/>
              </a:xfrm>
              <a:prstGeom prst="rect">
                <a:avLst/>
              </a:prstGeom>
              <a:noFill/>
            </p:spPr>
            <p:txBody>
              <a:bodyPr wrap="square" rtlCol="0">
                <a:spAutoFit/>
              </a:bodyPr>
              <a:lstStyle>
                <a:defPPr>
                  <a:defRPr lang="en-US"/>
                </a:defPPr>
                <a:lvl1pPr>
                  <a:spcAft>
                    <a:spcPts val="300"/>
                  </a:spcAft>
                  <a:defRPr sz="140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Debug C# and JavaScript functions locally</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Use debugging tools in Azure portal, VS, and VS Code</a:t>
                </a:r>
              </a:p>
            </p:txBody>
          </p:sp>
          <p:grpSp>
            <p:nvGrpSpPr>
              <p:cNvPr id="43" name="Group 42">
                <a:extLst>
                  <a:ext uri="{FF2B5EF4-FFF2-40B4-BE49-F238E27FC236}">
                    <a16:creationId xmlns:a16="http://schemas.microsoft.com/office/drawing/2014/main" id="{8E4B45DE-B3E3-469C-BE9F-56CB4A2DAF20}"/>
                  </a:ext>
                </a:extLst>
              </p:cNvPr>
              <p:cNvGrpSpPr/>
              <p:nvPr/>
            </p:nvGrpSpPr>
            <p:grpSpPr>
              <a:xfrm>
                <a:off x="487680" y="4287472"/>
                <a:ext cx="1238921" cy="923261"/>
                <a:chOff x="487680" y="4395346"/>
                <a:chExt cx="1238921" cy="923261"/>
              </a:xfrm>
            </p:grpSpPr>
            <p:sp>
              <p:nvSpPr>
                <p:cNvPr id="44" name="TextBox 43">
                  <a:extLst>
                    <a:ext uri="{FF2B5EF4-FFF2-40B4-BE49-F238E27FC236}">
                      <a16:creationId xmlns:a16="http://schemas.microsoft.com/office/drawing/2014/main" id="{577CD68C-DAD2-41B6-89C2-42520F7F6CF4}"/>
                    </a:ext>
                  </a:extLst>
                </p:cNvPr>
                <p:cNvSpPr txBox="1"/>
                <p:nvPr/>
              </p:nvSpPr>
              <p:spPr>
                <a:xfrm>
                  <a:off x="487680" y="4832320"/>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Local debugging</a:t>
                  </a:r>
                </a:p>
              </p:txBody>
            </p:sp>
            <p:pic>
              <p:nvPicPr>
                <p:cNvPr id="46" name="Picture 45">
                  <a:extLst>
                    <a:ext uri="{FF2B5EF4-FFF2-40B4-BE49-F238E27FC236}">
                      <a16:creationId xmlns:a16="http://schemas.microsoft.com/office/drawing/2014/main" id="{130C960B-F275-4EE4-BA58-96FAC67E0922}"/>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2202" y="4395346"/>
                  <a:ext cx="349877" cy="347472"/>
                </a:xfrm>
                <a:prstGeom prst="rect">
                  <a:avLst/>
                </a:prstGeom>
              </p:spPr>
            </p:pic>
          </p:grpSp>
        </p:grpSp>
      </p:grpSp>
    </p:spTree>
    <p:extLst>
      <p:ext uri="{BB962C8B-B14F-4D97-AF65-F5344CB8AC3E}">
        <p14:creationId xmlns:p14="http://schemas.microsoft.com/office/powerpoint/2010/main" val="18583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Picture 95" descr="A group of people sitting at a table in front of a window&#10;&#10;Description generated with very high confidence">
            <a:extLst>
              <a:ext uri="{FF2B5EF4-FFF2-40B4-BE49-F238E27FC236}">
                <a16:creationId xmlns:a16="http://schemas.microsoft.com/office/drawing/2014/main" id="{4D9CB1CB-3B9B-47AC-956A-D46B9EA698FB}"/>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5840" cy="1725612"/>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8930265" cy="830677"/>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Gain </a:t>
            </a:r>
            <a:r>
              <a:rPr kumimoji="0" lang="en-US" sz="4798" b="0" i="0" u="none" strike="noStrike" kern="1200" cap="none" spc="-150"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t>flexibility</a:t>
            </a: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and develop your way</a:t>
            </a:r>
          </a:p>
        </p:txBody>
      </p:sp>
      <p:grpSp>
        <p:nvGrpSpPr>
          <p:cNvPr id="3" name="Group 2">
            <a:extLst>
              <a:ext uri="{FF2B5EF4-FFF2-40B4-BE49-F238E27FC236}">
                <a16:creationId xmlns:a16="http://schemas.microsoft.com/office/drawing/2014/main" id="{3A7B0100-F31A-44DA-BCE5-097E6419C4B8}"/>
              </a:ext>
            </a:extLst>
          </p:cNvPr>
          <p:cNvGrpSpPr/>
          <p:nvPr/>
        </p:nvGrpSpPr>
        <p:grpSpPr>
          <a:xfrm>
            <a:off x="320414" y="3451224"/>
            <a:ext cx="5953496" cy="927317"/>
            <a:chOff x="487680" y="2980369"/>
            <a:chExt cx="5953496" cy="927317"/>
          </a:xfrm>
        </p:grpSpPr>
        <p:cxnSp>
          <p:nvCxnSpPr>
            <p:cNvPr id="13" name="Straight Connector 12">
              <a:extLst>
                <a:ext uri="{FF2B5EF4-FFF2-40B4-BE49-F238E27FC236}">
                  <a16:creationId xmlns:a16="http://schemas.microsoft.com/office/drawing/2014/main" id="{953B7DF0-5EB0-496C-83A5-F19B1F3D58B4}"/>
                </a:ext>
              </a:extLst>
            </p:cNvPr>
            <p:cNvCxnSpPr/>
            <p:nvPr/>
          </p:nvCxnSpPr>
          <p:spPr>
            <a:xfrm>
              <a:off x="1749781" y="3034575"/>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D0298EF-8CA1-4EF0-83A7-1FB752112502}"/>
                </a:ext>
              </a:extLst>
            </p:cNvPr>
            <p:cNvSpPr txBox="1"/>
            <p:nvPr/>
          </p:nvSpPr>
          <p:spPr>
            <a:xfrm>
              <a:off x="1888061" y="3165209"/>
              <a:ext cx="4553115" cy="5616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Write code in C#, JavaScript, F#, and Java</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Continuous investment in new, experimental languages</a:t>
              </a:r>
            </a:p>
          </p:txBody>
        </p:sp>
        <p:sp>
          <p:nvSpPr>
            <p:cNvPr id="17" name="TextBox 16">
              <a:extLst>
                <a:ext uri="{FF2B5EF4-FFF2-40B4-BE49-F238E27FC236}">
                  <a16:creationId xmlns:a16="http://schemas.microsoft.com/office/drawing/2014/main" id="{89A86484-FB0B-44D6-92A0-CDB3B1F0EC19}"/>
                </a:ext>
              </a:extLst>
            </p:cNvPr>
            <p:cNvSpPr txBox="1"/>
            <p:nvPr/>
          </p:nvSpPr>
          <p:spPr>
            <a:xfrm>
              <a:off x="487680" y="3421399"/>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Multiple languages</a:t>
              </a:r>
            </a:p>
          </p:txBody>
        </p:sp>
        <p:pic>
          <p:nvPicPr>
            <p:cNvPr id="19" name="Picture 18">
              <a:extLst>
                <a:ext uri="{FF2B5EF4-FFF2-40B4-BE49-F238E27FC236}">
                  <a16:creationId xmlns:a16="http://schemas.microsoft.com/office/drawing/2014/main" id="{E3680262-9461-4E4C-886B-14360FCE0066}"/>
                </a:ext>
              </a:extLst>
            </p:cNvPr>
            <p:cNvPicPr>
              <a:picLocks noChangeAspect="1"/>
            </p:cNvPicPr>
            <p:nvPr/>
          </p:nvPicPr>
          <p:blipFill>
            <a:blip r:embed="rId4"/>
            <a:stretch>
              <a:fillRect/>
            </a:stretch>
          </p:blipFill>
          <p:spPr>
            <a:xfrm>
              <a:off x="934900" y="2980369"/>
              <a:ext cx="344481" cy="370578"/>
            </a:xfrm>
            <a:prstGeom prst="rect">
              <a:avLst/>
            </a:prstGeom>
          </p:spPr>
        </p:pic>
      </p:grpSp>
      <p:grpSp>
        <p:nvGrpSpPr>
          <p:cNvPr id="4" name="Group 3">
            <a:extLst>
              <a:ext uri="{FF2B5EF4-FFF2-40B4-BE49-F238E27FC236}">
                <a16:creationId xmlns:a16="http://schemas.microsoft.com/office/drawing/2014/main" id="{859DE492-CB93-4E6D-AD6E-07B077200D2B}"/>
              </a:ext>
            </a:extLst>
          </p:cNvPr>
          <p:cNvGrpSpPr/>
          <p:nvPr/>
        </p:nvGrpSpPr>
        <p:grpSpPr>
          <a:xfrm>
            <a:off x="6193494" y="4808477"/>
            <a:ext cx="5998845" cy="873111"/>
            <a:chOff x="487680" y="4337622"/>
            <a:chExt cx="5998845" cy="873111"/>
          </a:xfrm>
        </p:grpSpPr>
        <p:cxnSp>
          <p:nvCxnSpPr>
            <p:cNvPr id="23" name="Straight Connector 22">
              <a:extLst>
                <a:ext uri="{FF2B5EF4-FFF2-40B4-BE49-F238E27FC236}">
                  <a16:creationId xmlns:a16="http://schemas.microsoft.com/office/drawing/2014/main" id="{8E120079-BE91-4554-B37B-B7E807D0B428}"/>
                </a:ext>
              </a:extLst>
            </p:cNvPr>
            <p:cNvCxnSpPr/>
            <p:nvPr/>
          </p:nvCxnSpPr>
          <p:spPr>
            <a:xfrm>
              <a:off x="1749781" y="4337622"/>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94A9E5F-07A7-4664-B98D-4BC1171C1B7B}"/>
                </a:ext>
              </a:extLst>
            </p:cNvPr>
            <p:cNvSpPr txBox="1"/>
            <p:nvPr/>
          </p:nvSpPr>
          <p:spPr>
            <a:xfrm>
              <a:off x="1888061" y="4468256"/>
              <a:ext cx="4598464" cy="5616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Simplify coding for new users with native Azure portal</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Select from popular editors, like VS, VS Code, CLI, Maven*</a:t>
              </a:r>
            </a:p>
          </p:txBody>
        </p:sp>
        <p:sp>
          <p:nvSpPr>
            <p:cNvPr id="27" name="TextBox 26">
              <a:extLst>
                <a:ext uri="{FF2B5EF4-FFF2-40B4-BE49-F238E27FC236}">
                  <a16:creationId xmlns:a16="http://schemas.microsoft.com/office/drawing/2014/main" id="{351C77FE-9037-4F83-A955-42A53C5821C4}"/>
                </a:ext>
              </a:extLst>
            </p:cNvPr>
            <p:cNvSpPr txBox="1"/>
            <p:nvPr/>
          </p:nvSpPr>
          <p:spPr>
            <a:xfrm>
              <a:off x="487680" y="4724446"/>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Dev options</a:t>
              </a:r>
            </a:p>
          </p:txBody>
        </p:sp>
        <p:sp>
          <p:nvSpPr>
            <p:cNvPr id="31" name="Freeform 110">
              <a:extLst>
                <a:ext uri="{FF2B5EF4-FFF2-40B4-BE49-F238E27FC236}">
                  <a16:creationId xmlns:a16="http://schemas.microsoft.com/office/drawing/2014/main" id="{46CCB5DD-87BE-492F-A666-15FC8F728097}"/>
                </a:ext>
              </a:extLst>
            </p:cNvPr>
            <p:cNvSpPr>
              <a:spLocks noChangeAspect="1" noEditPoints="1"/>
            </p:cNvSpPr>
            <p:nvPr/>
          </p:nvSpPr>
          <p:spPr bwMode="black">
            <a:xfrm>
              <a:off x="970760" y="4359814"/>
              <a:ext cx="272760" cy="275130"/>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9" name="TextBox 48">
            <a:extLst>
              <a:ext uri="{FF2B5EF4-FFF2-40B4-BE49-F238E27FC236}">
                <a16:creationId xmlns:a16="http://schemas.microsoft.com/office/drawing/2014/main" id="{17E87C2B-BA94-4EFF-A910-0BE3EE8A872B}"/>
              </a:ext>
            </a:extLst>
          </p:cNvPr>
          <p:cNvSpPr txBox="1"/>
          <p:nvPr/>
        </p:nvSpPr>
        <p:spPr>
          <a:xfrm>
            <a:off x="1720796" y="5059941"/>
            <a:ext cx="4297680" cy="5616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Choose from six consumption plans to run Functions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Run your first million function executions for free</a:t>
            </a:r>
          </a:p>
        </p:txBody>
      </p:sp>
      <p:grpSp>
        <p:nvGrpSpPr>
          <p:cNvPr id="95" name="Group 94">
            <a:extLst>
              <a:ext uri="{FF2B5EF4-FFF2-40B4-BE49-F238E27FC236}">
                <a16:creationId xmlns:a16="http://schemas.microsoft.com/office/drawing/2014/main" id="{BC9DA66A-E3AC-4B17-97FB-6A473E7D95EB}"/>
              </a:ext>
            </a:extLst>
          </p:cNvPr>
          <p:cNvGrpSpPr/>
          <p:nvPr/>
        </p:nvGrpSpPr>
        <p:grpSpPr>
          <a:xfrm>
            <a:off x="320414" y="4882889"/>
            <a:ext cx="1262101" cy="919529"/>
            <a:chOff x="487680" y="5613635"/>
            <a:chExt cx="1262101" cy="919529"/>
          </a:xfrm>
        </p:grpSpPr>
        <p:cxnSp>
          <p:nvCxnSpPr>
            <p:cNvPr id="48" name="Straight Connector 47">
              <a:extLst>
                <a:ext uri="{FF2B5EF4-FFF2-40B4-BE49-F238E27FC236}">
                  <a16:creationId xmlns:a16="http://schemas.microsoft.com/office/drawing/2014/main" id="{EE09E181-16E9-4A00-AF57-BD9BFBA022D0}"/>
                </a:ext>
              </a:extLst>
            </p:cNvPr>
            <p:cNvCxnSpPr/>
            <p:nvPr/>
          </p:nvCxnSpPr>
          <p:spPr>
            <a:xfrm>
              <a:off x="1749781" y="5660053"/>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D5A6F0A-4475-4136-ABBF-0DC28F6AE0C0}"/>
                </a:ext>
              </a:extLst>
            </p:cNvPr>
            <p:cNvSpPr txBox="1"/>
            <p:nvPr/>
          </p:nvSpPr>
          <p:spPr>
            <a:xfrm>
              <a:off x="487680" y="6046877"/>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Hosting options</a:t>
              </a:r>
            </a:p>
          </p:txBody>
        </p:sp>
        <p:sp>
          <p:nvSpPr>
            <p:cNvPr id="52" name="Freeform 44">
              <a:extLst>
                <a:ext uri="{FF2B5EF4-FFF2-40B4-BE49-F238E27FC236}">
                  <a16:creationId xmlns:a16="http://schemas.microsoft.com/office/drawing/2014/main" id="{AD8EB217-5E40-43A9-8A18-3C690248C14D}"/>
                </a:ext>
              </a:extLst>
            </p:cNvPr>
            <p:cNvSpPr>
              <a:spLocks noChangeAspect="1"/>
            </p:cNvSpPr>
            <p:nvPr/>
          </p:nvSpPr>
          <p:spPr bwMode="black">
            <a:xfrm>
              <a:off x="1008511" y="5613635"/>
              <a:ext cx="197258" cy="34374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rgbClr val="0078D7"/>
            </a:solidFill>
            <a:ln>
              <a:noFill/>
            </a:ln>
          </p:spPr>
          <p:txBody>
            <a:bodyPr vert="horz" wrap="square" lIns="68574" tIns="34287" rIns="68574" bIns="34287" numCol="1" anchor="t" anchorCtr="0" compatLnSpc="1">
              <a:prstTxWarp prst="textNoShape">
                <a:avLst/>
              </a:prstTxWarp>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505050"/>
                </a:solidFill>
                <a:effectLst/>
                <a:uLnTx/>
                <a:uFillTx/>
                <a:latin typeface="Segoe UI"/>
                <a:ea typeface="+mn-ea"/>
                <a:cs typeface="+mn-cs"/>
              </a:endParaRPr>
            </a:p>
          </p:txBody>
        </p:sp>
      </p:grpSp>
      <p:sp>
        <p:nvSpPr>
          <p:cNvPr id="37" name="TextBox 36">
            <a:extLst>
              <a:ext uri="{FF2B5EF4-FFF2-40B4-BE49-F238E27FC236}">
                <a16:creationId xmlns:a16="http://schemas.microsoft.com/office/drawing/2014/main" id="{43E1788E-01B0-4E13-ADF8-55D4AEDF9B64}"/>
              </a:ext>
            </a:extLst>
          </p:cNvPr>
          <p:cNvSpPr txBox="1"/>
          <p:nvPr/>
        </p:nvSpPr>
        <p:spPr>
          <a:xfrm>
            <a:off x="197975" y="6705320"/>
            <a:ext cx="3594096" cy="21544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Light" panose="020B0502040204020203" pitchFamily="34" charset="0"/>
                <a:ea typeface="+mn-ea"/>
                <a:cs typeface="Segoe UI Light" panose="020B0502040204020203" pitchFamily="34" charset="0"/>
              </a:rPr>
              <a:t>*VS and VS Code only support C#; Maven only supports Java</a:t>
            </a:r>
          </a:p>
        </p:txBody>
      </p:sp>
      <p:grpSp>
        <p:nvGrpSpPr>
          <p:cNvPr id="7" name="Group 6">
            <a:extLst>
              <a:ext uri="{FF2B5EF4-FFF2-40B4-BE49-F238E27FC236}">
                <a16:creationId xmlns:a16="http://schemas.microsoft.com/office/drawing/2014/main" id="{532F34C4-7A5D-4D38-AE37-038BFF4756E3}"/>
              </a:ext>
            </a:extLst>
          </p:cNvPr>
          <p:cNvGrpSpPr/>
          <p:nvPr/>
        </p:nvGrpSpPr>
        <p:grpSpPr>
          <a:xfrm>
            <a:off x="6186928" y="3486858"/>
            <a:ext cx="5698062" cy="891683"/>
            <a:chOff x="6186928" y="3486858"/>
            <a:chExt cx="5698062" cy="891683"/>
          </a:xfrm>
        </p:grpSpPr>
        <p:cxnSp>
          <p:nvCxnSpPr>
            <p:cNvPr id="60" name="Straight Connector 59">
              <a:extLst>
                <a:ext uri="{FF2B5EF4-FFF2-40B4-BE49-F238E27FC236}">
                  <a16:creationId xmlns:a16="http://schemas.microsoft.com/office/drawing/2014/main" id="{ACA190F3-3F5F-4AC0-8026-B0A0004D7520}"/>
                </a:ext>
              </a:extLst>
            </p:cNvPr>
            <p:cNvCxnSpPr/>
            <p:nvPr/>
          </p:nvCxnSpPr>
          <p:spPr>
            <a:xfrm>
              <a:off x="7449029" y="3505430"/>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88A4E6E2-9F73-4D7D-ADF3-24B062291050}"/>
                </a:ext>
              </a:extLst>
            </p:cNvPr>
            <p:cNvSpPr txBox="1"/>
            <p:nvPr/>
          </p:nvSpPr>
          <p:spPr>
            <a:xfrm>
              <a:off x="7587310" y="3513790"/>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Write stateful functions in a serverless environment</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Simplify complex, stateful coordination problems</a:t>
              </a: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Add the extension to enable advanced scenarios</a:t>
              </a:r>
            </a:p>
          </p:txBody>
        </p:sp>
        <p:sp>
          <p:nvSpPr>
            <p:cNvPr id="62" name="TextBox 61">
              <a:extLst>
                <a:ext uri="{FF2B5EF4-FFF2-40B4-BE49-F238E27FC236}">
                  <a16:creationId xmlns:a16="http://schemas.microsoft.com/office/drawing/2014/main" id="{991AAE2C-C1B5-493E-9EFF-2C0365278FE9}"/>
                </a:ext>
              </a:extLst>
            </p:cNvPr>
            <p:cNvSpPr txBox="1"/>
            <p:nvPr/>
          </p:nvSpPr>
          <p:spPr>
            <a:xfrm>
              <a:off x="6186928" y="3892254"/>
              <a:ext cx="1238921" cy="486287"/>
            </a:xfrm>
            <a:prstGeom prst="rect">
              <a:avLst/>
            </a:prstGeom>
            <a:noFill/>
          </p:spPr>
          <p:txBody>
            <a:bodyPr wrap="square" rtlCol="0">
              <a:spAutoFit/>
            </a:bodyPr>
            <a:lstStyle/>
            <a:p>
              <a:pPr marL="0" marR="0" lvl="0" indent="0" algn="ctr" defTabSz="457200" rtl="0" eaLnBrk="1" fontAlgn="auto" latinLnBrk="0" hangingPunct="1">
                <a:lnSpc>
                  <a:spcPct val="8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Durable Functions</a:t>
              </a:r>
            </a:p>
          </p:txBody>
        </p:sp>
        <p:sp>
          <p:nvSpPr>
            <p:cNvPr id="29" name="Freeform 84">
              <a:extLst>
                <a:ext uri="{FF2B5EF4-FFF2-40B4-BE49-F238E27FC236}">
                  <a16:creationId xmlns:a16="http://schemas.microsoft.com/office/drawing/2014/main" id="{0E133078-BCBD-4F1A-862E-151AD078655A}"/>
                </a:ext>
              </a:extLst>
            </p:cNvPr>
            <p:cNvSpPr>
              <a:spLocks noChangeAspect="1" noEditPoints="1"/>
            </p:cNvSpPr>
            <p:nvPr/>
          </p:nvSpPr>
          <p:spPr bwMode="auto">
            <a:xfrm>
              <a:off x="6626206" y="3486858"/>
              <a:ext cx="360363" cy="355600"/>
            </a:xfrm>
            <a:custGeom>
              <a:avLst/>
              <a:gdLst>
                <a:gd name="T0" fmla="*/ 87 w 96"/>
                <a:gd name="T1" fmla="*/ 53 h 95"/>
                <a:gd name="T2" fmla="*/ 85 w 96"/>
                <a:gd name="T3" fmla="*/ 45 h 95"/>
                <a:gd name="T4" fmla="*/ 72 w 96"/>
                <a:gd name="T5" fmla="*/ 44 h 95"/>
                <a:gd name="T6" fmla="*/ 64 w 96"/>
                <a:gd name="T7" fmla="*/ 39 h 95"/>
                <a:gd name="T8" fmla="*/ 54 w 96"/>
                <a:gd name="T9" fmla="*/ 48 h 95"/>
                <a:gd name="T10" fmla="*/ 45 w 96"/>
                <a:gd name="T11" fmla="*/ 50 h 95"/>
                <a:gd name="T12" fmla="*/ 44 w 96"/>
                <a:gd name="T13" fmla="*/ 63 h 95"/>
                <a:gd name="T14" fmla="*/ 40 w 96"/>
                <a:gd name="T15" fmla="*/ 71 h 95"/>
                <a:gd name="T16" fmla="*/ 48 w 96"/>
                <a:gd name="T17" fmla="*/ 81 h 95"/>
                <a:gd name="T18" fmla="*/ 51 w 96"/>
                <a:gd name="T19" fmla="*/ 90 h 95"/>
                <a:gd name="T20" fmla="*/ 64 w 96"/>
                <a:gd name="T21" fmla="*/ 91 h 95"/>
                <a:gd name="T22" fmla="*/ 72 w 96"/>
                <a:gd name="T23" fmla="*/ 95 h 95"/>
                <a:gd name="T24" fmla="*/ 81 w 96"/>
                <a:gd name="T25" fmla="*/ 87 h 95"/>
                <a:gd name="T26" fmla="*/ 90 w 96"/>
                <a:gd name="T27" fmla="*/ 84 h 95"/>
                <a:gd name="T28" fmla="*/ 91 w 96"/>
                <a:gd name="T29" fmla="*/ 71 h 95"/>
                <a:gd name="T30" fmla="*/ 96 w 96"/>
                <a:gd name="T31" fmla="*/ 63 h 95"/>
                <a:gd name="T32" fmla="*/ 68 w 96"/>
                <a:gd name="T33" fmla="*/ 83 h 95"/>
                <a:gd name="T34" fmla="*/ 68 w 96"/>
                <a:gd name="T35" fmla="*/ 51 h 95"/>
                <a:gd name="T36" fmla="*/ 68 w 96"/>
                <a:gd name="T37" fmla="*/ 83 h 95"/>
                <a:gd name="T38" fmla="*/ 40 w 96"/>
                <a:gd name="T39" fmla="*/ 7 h 95"/>
                <a:gd name="T40" fmla="*/ 35 w 96"/>
                <a:gd name="T41" fmla="*/ 0 h 95"/>
                <a:gd name="T42" fmla="*/ 22 w 96"/>
                <a:gd name="T43" fmla="*/ 4 h 95"/>
                <a:gd name="T44" fmla="*/ 13 w 96"/>
                <a:gd name="T45" fmla="*/ 3 h 95"/>
                <a:gd name="T46" fmla="*/ 7 w 96"/>
                <a:gd name="T47" fmla="*/ 14 h 95"/>
                <a:gd name="T48" fmla="*/ 0 w 96"/>
                <a:gd name="T49" fmla="*/ 20 h 95"/>
                <a:gd name="T50" fmla="*/ 4 w 96"/>
                <a:gd name="T51" fmla="*/ 33 h 95"/>
                <a:gd name="T52" fmla="*/ 3 w 96"/>
                <a:gd name="T53" fmla="*/ 42 h 95"/>
                <a:gd name="T54" fmla="*/ 15 w 96"/>
                <a:gd name="T55" fmla="*/ 47 h 95"/>
                <a:gd name="T56" fmla="*/ 21 w 96"/>
                <a:gd name="T57" fmla="*/ 55 h 95"/>
                <a:gd name="T58" fmla="*/ 33 w 96"/>
                <a:gd name="T59" fmla="*/ 51 h 95"/>
                <a:gd name="T60" fmla="*/ 42 w 96"/>
                <a:gd name="T61" fmla="*/ 52 h 95"/>
                <a:gd name="T62" fmla="*/ 48 w 96"/>
                <a:gd name="T63" fmla="*/ 40 h 95"/>
                <a:gd name="T64" fmla="*/ 55 w 96"/>
                <a:gd name="T65" fmla="*/ 34 h 95"/>
                <a:gd name="T66" fmla="*/ 51 w 96"/>
                <a:gd name="T67" fmla="*/ 22 h 95"/>
                <a:gd name="T68" fmla="*/ 52 w 96"/>
                <a:gd name="T69" fmla="*/ 13 h 95"/>
                <a:gd name="T70" fmla="*/ 34 w 96"/>
                <a:gd name="T71" fmla="*/ 42 h 95"/>
                <a:gd name="T72" fmla="*/ 21 w 96"/>
                <a:gd name="T73" fmla="*/ 12 h 95"/>
                <a:gd name="T74" fmla="*/ 34 w 96"/>
                <a:gd name="T75" fmla="*/ 4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95">
                  <a:moveTo>
                    <a:pt x="91" y="63"/>
                  </a:moveTo>
                  <a:cubicBezTo>
                    <a:pt x="91" y="60"/>
                    <a:pt x="89" y="56"/>
                    <a:pt x="87" y="53"/>
                  </a:cubicBezTo>
                  <a:cubicBezTo>
                    <a:pt x="90" y="50"/>
                    <a:pt x="90" y="50"/>
                    <a:pt x="90" y="50"/>
                  </a:cubicBezTo>
                  <a:cubicBezTo>
                    <a:pt x="85" y="45"/>
                    <a:pt x="85" y="45"/>
                    <a:pt x="85" y="45"/>
                  </a:cubicBezTo>
                  <a:cubicBezTo>
                    <a:pt x="81" y="48"/>
                    <a:pt x="81" y="48"/>
                    <a:pt x="81" y="48"/>
                  </a:cubicBezTo>
                  <a:cubicBezTo>
                    <a:pt x="79" y="46"/>
                    <a:pt x="75" y="44"/>
                    <a:pt x="72" y="44"/>
                  </a:cubicBezTo>
                  <a:cubicBezTo>
                    <a:pt x="72" y="39"/>
                    <a:pt x="72" y="39"/>
                    <a:pt x="72" y="39"/>
                  </a:cubicBezTo>
                  <a:cubicBezTo>
                    <a:pt x="64" y="39"/>
                    <a:pt x="64" y="39"/>
                    <a:pt x="64" y="39"/>
                  </a:cubicBezTo>
                  <a:cubicBezTo>
                    <a:pt x="64" y="44"/>
                    <a:pt x="64" y="44"/>
                    <a:pt x="64" y="44"/>
                  </a:cubicBezTo>
                  <a:cubicBezTo>
                    <a:pt x="60" y="44"/>
                    <a:pt x="57" y="46"/>
                    <a:pt x="54" y="48"/>
                  </a:cubicBezTo>
                  <a:cubicBezTo>
                    <a:pt x="51" y="45"/>
                    <a:pt x="51" y="45"/>
                    <a:pt x="51" y="45"/>
                  </a:cubicBezTo>
                  <a:cubicBezTo>
                    <a:pt x="45" y="50"/>
                    <a:pt x="45" y="50"/>
                    <a:pt x="45" y="50"/>
                  </a:cubicBezTo>
                  <a:cubicBezTo>
                    <a:pt x="48" y="53"/>
                    <a:pt x="48" y="53"/>
                    <a:pt x="48" y="53"/>
                  </a:cubicBezTo>
                  <a:cubicBezTo>
                    <a:pt x="46" y="56"/>
                    <a:pt x="45" y="60"/>
                    <a:pt x="44" y="63"/>
                  </a:cubicBezTo>
                  <a:cubicBezTo>
                    <a:pt x="40" y="63"/>
                    <a:pt x="40" y="63"/>
                    <a:pt x="40" y="63"/>
                  </a:cubicBezTo>
                  <a:cubicBezTo>
                    <a:pt x="40" y="71"/>
                    <a:pt x="40" y="71"/>
                    <a:pt x="40" y="71"/>
                  </a:cubicBezTo>
                  <a:cubicBezTo>
                    <a:pt x="44" y="71"/>
                    <a:pt x="44" y="71"/>
                    <a:pt x="44" y="71"/>
                  </a:cubicBezTo>
                  <a:cubicBezTo>
                    <a:pt x="45" y="75"/>
                    <a:pt x="46" y="78"/>
                    <a:pt x="48" y="81"/>
                  </a:cubicBezTo>
                  <a:cubicBezTo>
                    <a:pt x="45" y="84"/>
                    <a:pt x="45" y="84"/>
                    <a:pt x="45" y="84"/>
                  </a:cubicBezTo>
                  <a:cubicBezTo>
                    <a:pt x="51" y="90"/>
                    <a:pt x="51" y="90"/>
                    <a:pt x="51" y="90"/>
                  </a:cubicBezTo>
                  <a:cubicBezTo>
                    <a:pt x="54" y="87"/>
                    <a:pt x="54" y="87"/>
                    <a:pt x="54" y="87"/>
                  </a:cubicBezTo>
                  <a:cubicBezTo>
                    <a:pt x="57" y="89"/>
                    <a:pt x="60" y="90"/>
                    <a:pt x="64" y="91"/>
                  </a:cubicBezTo>
                  <a:cubicBezTo>
                    <a:pt x="64" y="95"/>
                    <a:pt x="64" y="95"/>
                    <a:pt x="64" y="95"/>
                  </a:cubicBezTo>
                  <a:cubicBezTo>
                    <a:pt x="72" y="95"/>
                    <a:pt x="72" y="95"/>
                    <a:pt x="72" y="95"/>
                  </a:cubicBezTo>
                  <a:cubicBezTo>
                    <a:pt x="72" y="91"/>
                    <a:pt x="72" y="91"/>
                    <a:pt x="72" y="91"/>
                  </a:cubicBezTo>
                  <a:cubicBezTo>
                    <a:pt x="75" y="90"/>
                    <a:pt x="79" y="89"/>
                    <a:pt x="81" y="87"/>
                  </a:cubicBezTo>
                  <a:cubicBezTo>
                    <a:pt x="85" y="90"/>
                    <a:pt x="85" y="90"/>
                    <a:pt x="85" y="90"/>
                  </a:cubicBezTo>
                  <a:cubicBezTo>
                    <a:pt x="90" y="84"/>
                    <a:pt x="90" y="84"/>
                    <a:pt x="90" y="84"/>
                  </a:cubicBezTo>
                  <a:cubicBezTo>
                    <a:pt x="87" y="81"/>
                    <a:pt x="87" y="81"/>
                    <a:pt x="87" y="81"/>
                  </a:cubicBezTo>
                  <a:cubicBezTo>
                    <a:pt x="89" y="78"/>
                    <a:pt x="91" y="75"/>
                    <a:pt x="91" y="71"/>
                  </a:cubicBezTo>
                  <a:cubicBezTo>
                    <a:pt x="96" y="71"/>
                    <a:pt x="96" y="71"/>
                    <a:pt x="96" y="71"/>
                  </a:cubicBezTo>
                  <a:cubicBezTo>
                    <a:pt x="96" y="63"/>
                    <a:pt x="96" y="63"/>
                    <a:pt x="96" y="63"/>
                  </a:cubicBezTo>
                  <a:lnTo>
                    <a:pt x="91" y="63"/>
                  </a:lnTo>
                  <a:close/>
                  <a:moveTo>
                    <a:pt x="68" y="83"/>
                  </a:moveTo>
                  <a:cubicBezTo>
                    <a:pt x="59" y="83"/>
                    <a:pt x="52" y="76"/>
                    <a:pt x="52" y="67"/>
                  </a:cubicBezTo>
                  <a:cubicBezTo>
                    <a:pt x="52" y="58"/>
                    <a:pt x="59" y="51"/>
                    <a:pt x="68" y="51"/>
                  </a:cubicBezTo>
                  <a:cubicBezTo>
                    <a:pt x="76" y="51"/>
                    <a:pt x="84" y="58"/>
                    <a:pt x="84" y="67"/>
                  </a:cubicBezTo>
                  <a:cubicBezTo>
                    <a:pt x="84" y="76"/>
                    <a:pt x="76" y="83"/>
                    <a:pt x="68" y="83"/>
                  </a:cubicBezTo>
                  <a:close/>
                  <a:moveTo>
                    <a:pt x="48" y="14"/>
                  </a:moveTo>
                  <a:cubicBezTo>
                    <a:pt x="46" y="11"/>
                    <a:pt x="43" y="9"/>
                    <a:pt x="40" y="7"/>
                  </a:cubicBezTo>
                  <a:cubicBezTo>
                    <a:pt x="42" y="3"/>
                    <a:pt x="42" y="3"/>
                    <a:pt x="42" y="3"/>
                  </a:cubicBezTo>
                  <a:cubicBezTo>
                    <a:pt x="35" y="0"/>
                    <a:pt x="35" y="0"/>
                    <a:pt x="35" y="0"/>
                  </a:cubicBezTo>
                  <a:cubicBezTo>
                    <a:pt x="33" y="4"/>
                    <a:pt x="33" y="4"/>
                    <a:pt x="33" y="4"/>
                  </a:cubicBezTo>
                  <a:cubicBezTo>
                    <a:pt x="30" y="3"/>
                    <a:pt x="26" y="3"/>
                    <a:pt x="22" y="4"/>
                  </a:cubicBezTo>
                  <a:cubicBezTo>
                    <a:pt x="21" y="0"/>
                    <a:pt x="21" y="0"/>
                    <a:pt x="21" y="0"/>
                  </a:cubicBezTo>
                  <a:cubicBezTo>
                    <a:pt x="13" y="3"/>
                    <a:pt x="13" y="3"/>
                    <a:pt x="13" y="3"/>
                  </a:cubicBezTo>
                  <a:cubicBezTo>
                    <a:pt x="15" y="7"/>
                    <a:pt x="15" y="7"/>
                    <a:pt x="15" y="7"/>
                  </a:cubicBezTo>
                  <a:cubicBezTo>
                    <a:pt x="12" y="9"/>
                    <a:pt x="9" y="11"/>
                    <a:pt x="7" y="14"/>
                  </a:cubicBezTo>
                  <a:cubicBezTo>
                    <a:pt x="3" y="13"/>
                    <a:pt x="3" y="13"/>
                    <a:pt x="3" y="13"/>
                  </a:cubicBezTo>
                  <a:cubicBezTo>
                    <a:pt x="0" y="20"/>
                    <a:pt x="0" y="20"/>
                    <a:pt x="0" y="20"/>
                  </a:cubicBezTo>
                  <a:cubicBezTo>
                    <a:pt x="4" y="22"/>
                    <a:pt x="4" y="22"/>
                    <a:pt x="4" y="22"/>
                  </a:cubicBezTo>
                  <a:cubicBezTo>
                    <a:pt x="3" y="25"/>
                    <a:pt x="3" y="29"/>
                    <a:pt x="4" y="33"/>
                  </a:cubicBezTo>
                  <a:cubicBezTo>
                    <a:pt x="0" y="34"/>
                    <a:pt x="0" y="34"/>
                    <a:pt x="0" y="34"/>
                  </a:cubicBezTo>
                  <a:cubicBezTo>
                    <a:pt x="3" y="42"/>
                    <a:pt x="3" y="42"/>
                    <a:pt x="3" y="42"/>
                  </a:cubicBezTo>
                  <a:cubicBezTo>
                    <a:pt x="7" y="40"/>
                    <a:pt x="7" y="40"/>
                    <a:pt x="7" y="40"/>
                  </a:cubicBezTo>
                  <a:cubicBezTo>
                    <a:pt x="9" y="43"/>
                    <a:pt x="12" y="46"/>
                    <a:pt x="15" y="47"/>
                  </a:cubicBezTo>
                  <a:cubicBezTo>
                    <a:pt x="13" y="52"/>
                    <a:pt x="13" y="52"/>
                    <a:pt x="13" y="52"/>
                  </a:cubicBezTo>
                  <a:cubicBezTo>
                    <a:pt x="21" y="55"/>
                    <a:pt x="21" y="55"/>
                    <a:pt x="21" y="55"/>
                  </a:cubicBezTo>
                  <a:cubicBezTo>
                    <a:pt x="22" y="51"/>
                    <a:pt x="22" y="51"/>
                    <a:pt x="22" y="51"/>
                  </a:cubicBezTo>
                  <a:cubicBezTo>
                    <a:pt x="26" y="51"/>
                    <a:pt x="29" y="51"/>
                    <a:pt x="33" y="51"/>
                  </a:cubicBezTo>
                  <a:cubicBezTo>
                    <a:pt x="35" y="55"/>
                    <a:pt x="35" y="55"/>
                    <a:pt x="35" y="55"/>
                  </a:cubicBezTo>
                  <a:cubicBezTo>
                    <a:pt x="42" y="52"/>
                    <a:pt x="42" y="52"/>
                    <a:pt x="42" y="52"/>
                  </a:cubicBezTo>
                  <a:cubicBezTo>
                    <a:pt x="40" y="47"/>
                    <a:pt x="40" y="47"/>
                    <a:pt x="40" y="47"/>
                  </a:cubicBezTo>
                  <a:cubicBezTo>
                    <a:pt x="43" y="46"/>
                    <a:pt x="46" y="43"/>
                    <a:pt x="48" y="40"/>
                  </a:cubicBezTo>
                  <a:cubicBezTo>
                    <a:pt x="52" y="42"/>
                    <a:pt x="52" y="42"/>
                    <a:pt x="52" y="42"/>
                  </a:cubicBezTo>
                  <a:cubicBezTo>
                    <a:pt x="55" y="34"/>
                    <a:pt x="55" y="34"/>
                    <a:pt x="55" y="34"/>
                  </a:cubicBezTo>
                  <a:cubicBezTo>
                    <a:pt x="51" y="33"/>
                    <a:pt x="51" y="33"/>
                    <a:pt x="51" y="33"/>
                  </a:cubicBezTo>
                  <a:cubicBezTo>
                    <a:pt x="52" y="29"/>
                    <a:pt x="52" y="25"/>
                    <a:pt x="51" y="22"/>
                  </a:cubicBezTo>
                  <a:cubicBezTo>
                    <a:pt x="55" y="20"/>
                    <a:pt x="55" y="20"/>
                    <a:pt x="55" y="20"/>
                  </a:cubicBezTo>
                  <a:cubicBezTo>
                    <a:pt x="52" y="13"/>
                    <a:pt x="52" y="13"/>
                    <a:pt x="52" y="13"/>
                  </a:cubicBezTo>
                  <a:lnTo>
                    <a:pt x="48" y="14"/>
                  </a:lnTo>
                  <a:close/>
                  <a:moveTo>
                    <a:pt x="34" y="42"/>
                  </a:moveTo>
                  <a:cubicBezTo>
                    <a:pt x="26" y="45"/>
                    <a:pt x="16" y="41"/>
                    <a:pt x="13" y="33"/>
                  </a:cubicBezTo>
                  <a:cubicBezTo>
                    <a:pt x="9" y="25"/>
                    <a:pt x="13" y="16"/>
                    <a:pt x="21" y="12"/>
                  </a:cubicBezTo>
                  <a:cubicBezTo>
                    <a:pt x="30" y="9"/>
                    <a:pt x="39" y="13"/>
                    <a:pt x="42" y="21"/>
                  </a:cubicBezTo>
                  <a:cubicBezTo>
                    <a:pt x="46" y="29"/>
                    <a:pt x="42" y="39"/>
                    <a:pt x="34" y="42"/>
                  </a:cubicBez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351605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0220C7E6-7B52-4BB4-9542-95243A52A5E5}"/>
              </a:ext>
            </a:extLst>
          </p:cNvPr>
          <p:cNvCxnSpPr>
            <a:cxnSpLocks/>
          </p:cNvCxnSpPr>
          <p:nvPr/>
        </p:nvCxnSpPr>
        <p:spPr>
          <a:xfrm>
            <a:off x="-11678" y="5855952"/>
            <a:ext cx="8810702" cy="0"/>
          </a:xfrm>
          <a:prstGeom prst="straightConnector1">
            <a:avLst/>
          </a:prstGeom>
          <a:ln w="2540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465046" y="5842260"/>
            <a:ext cx="1656386" cy="627737"/>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E7E6E6">
                    <a:lumMod val="75000"/>
                  </a:srgbClr>
                </a:solidFill>
                <a:effectLst/>
                <a:uLnTx/>
                <a:uFillTx/>
                <a:latin typeface="Segoe UI"/>
                <a:ea typeface="+mn-ea"/>
                <a:cs typeface="+mn-cs"/>
              </a:rPr>
              <a:t>Managed</a:t>
            </a:r>
          </a:p>
        </p:txBody>
      </p:sp>
      <p:sp>
        <p:nvSpPr>
          <p:cNvPr id="28" name="TextBox 27"/>
          <p:cNvSpPr txBox="1"/>
          <p:nvPr/>
        </p:nvSpPr>
        <p:spPr>
          <a:xfrm>
            <a:off x="5034357" y="5842260"/>
            <a:ext cx="939598" cy="634260"/>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E7E6E6">
                    <a:lumMod val="75000"/>
                  </a:srgbClr>
                </a:solidFill>
                <a:effectLst/>
                <a:uLnTx/>
                <a:uFillTx/>
                <a:latin typeface="Segoe UI"/>
                <a:ea typeface="+mn-ea"/>
                <a:cs typeface="+mn-cs"/>
              </a:rPr>
              <a:t>IaaS</a:t>
            </a:r>
          </a:p>
        </p:txBody>
      </p:sp>
      <p:sp>
        <p:nvSpPr>
          <p:cNvPr id="27" name="TextBox 26"/>
          <p:cNvSpPr txBox="1"/>
          <p:nvPr/>
        </p:nvSpPr>
        <p:spPr>
          <a:xfrm>
            <a:off x="255522" y="5842260"/>
            <a:ext cx="2134383" cy="634260"/>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rgbClr val="E7E6E6">
                    <a:lumMod val="75000"/>
                  </a:srgbClr>
                </a:solidFill>
                <a:effectLst/>
                <a:uLnTx/>
                <a:uFillTx/>
                <a:latin typeface="Segoe UI"/>
                <a:ea typeface="+mn-ea"/>
                <a:cs typeface="+mn-cs"/>
              </a:rPr>
              <a:t>On-Premises</a:t>
            </a:r>
          </a:p>
        </p:txBody>
      </p:sp>
      <p:cxnSp>
        <p:nvCxnSpPr>
          <p:cNvPr id="11" name="Straight Arrow Connector 10"/>
          <p:cNvCxnSpPr>
            <a:cxnSpLocks/>
          </p:cNvCxnSpPr>
          <p:nvPr/>
        </p:nvCxnSpPr>
        <p:spPr>
          <a:xfrm>
            <a:off x="-11678" y="5855952"/>
            <a:ext cx="11989321" cy="0"/>
          </a:xfrm>
          <a:prstGeom prst="straightConnector1">
            <a:avLst/>
          </a:prstGeom>
          <a:ln w="25400">
            <a:solidFill>
              <a:schemeClr val="tx1"/>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auto">
          <a:xfrm>
            <a:off x="1234816"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Oval 19"/>
          <p:cNvSpPr/>
          <p:nvPr/>
        </p:nvSpPr>
        <p:spPr bwMode="auto">
          <a:xfrm>
            <a:off x="5416259"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Oval 20"/>
          <p:cNvSpPr/>
          <p:nvPr/>
        </p:nvSpPr>
        <p:spPr bwMode="auto">
          <a:xfrm>
            <a:off x="8194746"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Oval 21"/>
          <p:cNvSpPr/>
          <p:nvPr/>
        </p:nvSpPr>
        <p:spPr bwMode="auto">
          <a:xfrm>
            <a:off x="10973234" y="5768056"/>
            <a:ext cx="175796" cy="175796"/>
          </a:xfrm>
          <a:prstGeom prst="ellipse">
            <a:avLst/>
          </a:prstGeom>
          <a:solidFill>
            <a:schemeClr val="bg1"/>
          </a:solid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2" name="TextBox 71">
            <a:extLst>
              <a:ext uri="{FF2B5EF4-FFF2-40B4-BE49-F238E27FC236}">
                <a16:creationId xmlns:a16="http://schemas.microsoft.com/office/drawing/2014/main" id="{FD82D69E-B73B-4B7D-B1A5-A3E895CAB4A1}"/>
              </a:ext>
            </a:extLst>
          </p:cNvPr>
          <p:cNvSpPr txBox="1"/>
          <p:nvPr/>
        </p:nvSpPr>
        <p:spPr>
          <a:xfrm>
            <a:off x="10012265" y="5838844"/>
            <a:ext cx="2236247" cy="756451"/>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3264" b="0" i="0" u="none" strike="noStrike" kern="0" cap="none" spc="0" normalizeH="0" baseline="0" noProof="0">
                <a:ln>
                  <a:noFill/>
                </a:ln>
                <a:solidFill>
                  <a:srgbClr val="0070C0"/>
                </a:solidFill>
                <a:effectLst/>
                <a:uLnTx/>
                <a:uFillTx/>
                <a:latin typeface="Segoe UI"/>
                <a:ea typeface="+mn-ea"/>
                <a:cs typeface="+mn-cs"/>
              </a:rPr>
              <a:t>Serverless</a:t>
            </a:r>
          </a:p>
        </p:txBody>
      </p:sp>
      <p:sp>
        <p:nvSpPr>
          <p:cNvPr id="126" name="Freeform 50">
            <a:extLst>
              <a:ext uri="{FF2B5EF4-FFF2-40B4-BE49-F238E27FC236}">
                <a16:creationId xmlns:a16="http://schemas.microsoft.com/office/drawing/2014/main" id="{FCCC52A2-43E4-471C-AC79-2A7E572669F7}"/>
              </a:ext>
            </a:extLst>
          </p:cNvPr>
          <p:cNvSpPr>
            <a:spLocks/>
          </p:cNvSpPr>
          <p:nvPr/>
        </p:nvSpPr>
        <p:spPr bwMode="auto">
          <a:xfrm>
            <a:off x="4810124" y="2160644"/>
            <a:ext cx="2793630" cy="1873378"/>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BCF2"/>
          </a:solidFill>
          <a:ln w="19050" cap="flat">
            <a:noFill/>
            <a:prstDash val="solid"/>
            <a:miter lim="800000"/>
            <a:headEnd/>
            <a:tailEnd/>
          </a:ln>
        </p:spPr>
        <p:txBody>
          <a:bodyPr rot="0" spcFirstLastPara="0" vertOverflow="overflow" horzOverflow="overflow" vert="horz" wrap="square" lIns="91414" tIns="45706" rIns="91414" bIns="45706" numCol="1" spcCol="0" rtlCol="0" fromWordArt="0" anchor="t" anchorCtr="0" forceAA="0" compatLnSpc="1">
            <a:prstTxWarp prst="textNoShape">
              <a:avLst/>
            </a:prstTxWarp>
            <a:noAutofit/>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27" name="Group 126">
            <a:extLst>
              <a:ext uri="{FF2B5EF4-FFF2-40B4-BE49-F238E27FC236}">
                <a16:creationId xmlns:a16="http://schemas.microsoft.com/office/drawing/2014/main" id="{3DD8E030-AA29-4CBD-BE0E-6F46E7FEDF1D}"/>
              </a:ext>
            </a:extLst>
          </p:cNvPr>
          <p:cNvGrpSpPr/>
          <p:nvPr/>
        </p:nvGrpSpPr>
        <p:grpSpPr>
          <a:xfrm>
            <a:off x="1756509" y="2545027"/>
            <a:ext cx="1340292" cy="1340292"/>
            <a:chOff x="2775150" y="2127586"/>
            <a:chExt cx="1340672" cy="1340672"/>
          </a:xfrm>
        </p:grpSpPr>
        <p:sp>
          <p:nvSpPr>
            <p:cNvPr id="128" name="Oval 127">
              <a:extLst>
                <a:ext uri="{FF2B5EF4-FFF2-40B4-BE49-F238E27FC236}">
                  <a16:creationId xmlns:a16="http://schemas.microsoft.com/office/drawing/2014/main" id="{F6879692-3E2E-4EE2-85C1-3DBD3749CAD2}"/>
                </a:ext>
              </a:extLst>
            </p:cNvPr>
            <p:cNvSpPr/>
            <p:nvPr/>
          </p:nvSpPr>
          <p:spPr bwMode="auto">
            <a:xfrm>
              <a:off x="2775150"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29" name="Freeform 5">
              <a:extLst>
                <a:ext uri="{FF2B5EF4-FFF2-40B4-BE49-F238E27FC236}">
                  <a16:creationId xmlns:a16="http://schemas.microsoft.com/office/drawing/2014/main" id="{91A948C4-86A9-4817-956C-F2494363A1AD}"/>
                </a:ext>
              </a:extLst>
            </p:cNvPr>
            <p:cNvSpPr>
              <a:spLocks noEditPoints="1"/>
            </p:cNvSpPr>
            <p:nvPr/>
          </p:nvSpPr>
          <p:spPr bwMode="auto">
            <a:xfrm>
              <a:off x="3028228" y="2365339"/>
              <a:ext cx="794968" cy="855843"/>
            </a:xfrm>
            <a:custGeom>
              <a:avLst/>
              <a:gdLst>
                <a:gd name="T0" fmla="*/ 8 w 104"/>
                <a:gd name="T1" fmla="*/ 112 h 112"/>
                <a:gd name="T2" fmla="*/ 92 w 104"/>
                <a:gd name="T3" fmla="*/ 112 h 112"/>
                <a:gd name="T4" fmla="*/ 100 w 104"/>
                <a:gd name="T5" fmla="*/ 112 h 112"/>
                <a:gd name="T6" fmla="*/ 104 w 104"/>
                <a:gd name="T7" fmla="*/ 40 h 112"/>
                <a:gd name="T8" fmla="*/ 72 w 104"/>
                <a:gd name="T9" fmla="*/ 24 h 112"/>
                <a:gd name="T10" fmla="*/ 68 w 104"/>
                <a:gd name="T11" fmla="*/ 0 h 112"/>
                <a:gd name="T12" fmla="*/ 40 w 104"/>
                <a:gd name="T13" fmla="*/ 0 h 112"/>
                <a:gd name="T14" fmla="*/ 32 w 104"/>
                <a:gd name="T15" fmla="*/ 0 h 112"/>
                <a:gd name="T16" fmla="*/ 0 w 104"/>
                <a:gd name="T17" fmla="*/ 24 h 112"/>
                <a:gd name="T18" fmla="*/ 4 w 104"/>
                <a:gd name="T19" fmla="*/ 50 h 112"/>
                <a:gd name="T20" fmla="*/ 28 w 104"/>
                <a:gd name="T21" fmla="*/ 72 h 112"/>
                <a:gd name="T22" fmla="*/ 48 w 104"/>
                <a:gd name="T23" fmla="*/ 104 h 112"/>
                <a:gd name="T24" fmla="*/ 28 w 104"/>
                <a:gd name="T25" fmla="*/ 72 h 112"/>
                <a:gd name="T26" fmla="*/ 76 w 104"/>
                <a:gd name="T27" fmla="*/ 104 h 112"/>
                <a:gd name="T28" fmla="*/ 56 w 104"/>
                <a:gd name="T29" fmla="*/ 72 h 112"/>
                <a:gd name="T30" fmla="*/ 84 w 104"/>
                <a:gd name="T31" fmla="*/ 104 h 112"/>
                <a:gd name="T32" fmla="*/ 84 w 104"/>
                <a:gd name="T33" fmla="*/ 68 h 112"/>
                <a:gd name="T34" fmla="*/ 28 w 104"/>
                <a:gd name="T35" fmla="*/ 64 h 112"/>
                <a:gd name="T36" fmla="*/ 20 w 104"/>
                <a:gd name="T37" fmla="*/ 64 h 112"/>
                <a:gd name="T38" fmla="*/ 12 w 104"/>
                <a:gd name="T39" fmla="*/ 104 h 112"/>
                <a:gd name="T40" fmla="*/ 16 w 104"/>
                <a:gd name="T41" fmla="*/ 56 h 112"/>
                <a:gd name="T42" fmla="*/ 40 w 104"/>
                <a:gd name="T43" fmla="*/ 56 h 112"/>
                <a:gd name="T44" fmla="*/ 64 w 104"/>
                <a:gd name="T45" fmla="*/ 56 h 112"/>
                <a:gd name="T46" fmla="*/ 88 w 104"/>
                <a:gd name="T47" fmla="*/ 56 h 112"/>
                <a:gd name="T48" fmla="*/ 92 w 104"/>
                <a:gd name="T49" fmla="*/ 104 h 112"/>
                <a:gd name="T50" fmla="*/ 32 w 104"/>
                <a:gd name="T51" fmla="*/ 32 h 112"/>
                <a:gd name="T52" fmla="*/ 48 w 104"/>
                <a:gd name="T53" fmla="*/ 40 h 112"/>
                <a:gd name="T54" fmla="*/ 32 w 104"/>
                <a:gd name="T55" fmla="*/ 40 h 112"/>
                <a:gd name="T56" fmla="*/ 56 w 104"/>
                <a:gd name="T57" fmla="*/ 32 h 112"/>
                <a:gd name="T58" fmla="*/ 72 w 104"/>
                <a:gd name="T59" fmla="*/ 40 h 112"/>
                <a:gd name="T60" fmla="*/ 56 w 104"/>
                <a:gd name="T61" fmla="*/ 40 h 112"/>
                <a:gd name="T62" fmla="*/ 96 w 104"/>
                <a:gd name="T63" fmla="*/ 40 h 112"/>
                <a:gd name="T64" fmla="*/ 80 w 104"/>
                <a:gd name="T65" fmla="*/ 40 h 112"/>
                <a:gd name="T66" fmla="*/ 96 w 104"/>
                <a:gd name="T67" fmla="*/ 32 h 112"/>
                <a:gd name="T68" fmla="*/ 40 w 104"/>
                <a:gd name="T69" fmla="*/ 8 h 112"/>
                <a:gd name="T70" fmla="*/ 64 w 104"/>
                <a:gd name="T71" fmla="*/ 24 h 112"/>
                <a:gd name="T72" fmla="*/ 40 w 104"/>
                <a:gd name="T73" fmla="*/ 8 h 112"/>
                <a:gd name="T74" fmla="*/ 24 w 104"/>
                <a:gd name="T75" fmla="*/ 32 h 112"/>
                <a:gd name="T76" fmla="*/ 16 w 104"/>
                <a:gd name="T77" fmla="*/ 48 h 112"/>
                <a:gd name="T78" fmla="*/ 8 w 104"/>
                <a:gd name="T79" fmla="*/ 3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4" h="112">
                  <a:moveTo>
                    <a:pt x="4" y="112"/>
                  </a:moveTo>
                  <a:cubicBezTo>
                    <a:pt x="8" y="112"/>
                    <a:pt x="8" y="112"/>
                    <a:pt x="8" y="112"/>
                  </a:cubicBezTo>
                  <a:cubicBezTo>
                    <a:pt x="12" y="112"/>
                    <a:pt x="12" y="112"/>
                    <a:pt x="12" y="112"/>
                  </a:cubicBezTo>
                  <a:cubicBezTo>
                    <a:pt x="92" y="112"/>
                    <a:pt x="92" y="112"/>
                    <a:pt x="92" y="112"/>
                  </a:cubicBezTo>
                  <a:cubicBezTo>
                    <a:pt x="96" y="112"/>
                    <a:pt x="96" y="112"/>
                    <a:pt x="96" y="112"/>
                  </a:cubicBezTo>
                  <a:cubicBezTo>
                    <a:pt x="100" y="112"/>
                    <a:pt x="100" y="112"/>
                    <a:pt x="100" y="112"/>
                  </a:cubicBezTo>
                  <a:cubicBezTo>
                    <a:pt x="100" y="50"/>
                    <a:pt x="100" y="50"/>
                    <a:pt x="100" y="50"/>
                  </a:cubicBezTo>
                  <a:cubicBezTo>
                    <a:pt x="102" y="48"/>
                    <a:pt x="104" y="44"/>
                    <a:pt x="104" y="40"/>
                  </a:cubicBezTo>
                  <a:cubicBezTo>
                    <a:pt x="104" y="24"/>
                    <a:pt x="104" y="24"/>
                    <a:pt x="104" y="24"/>
                  </a:cubicBezTo>
                  <a:cubicBezTo>
                    <a:pt x="72" y="24"/>
                    <a:pt x="72" y="24"/>
                    <a:pt x="72" y="24"/>
                  </a:cubicBezTo>
                  <a:cubicBezTo>
                    <a:pt x="72" y="0"/>
                    <a:pt x="72" y="0"/>
                    <a:pt x="72" y="0"/>
                  </a:cubicBezTo>
                  <a:cubicBezTo>
                    <a:pt x="68" y="0"/>
                    <a:pt x="68" y="0"/>
                    <a:pt x="68" y="0"/>
                  </a:cubicBezTo>
                  <a:cubicBezTo>
                    <a:pt x="64" y="0"/>
                    <a:pt x="64" y="0"/>
                    <a:pt x="64" y="0"/>
                  </a:cubicBezTo>
                  <a:cubicBezTo>
                    <a:pt x="40" y="0"/>
                    <a:pt x="40" y="0"/>
                    <a:pt x="40" y="0"/>
                  </a:cubicBezTo>
                  <a:cubicBezTo>
                    <a:pt x="36" y="0"/>
                    <a:pt x="36" y="0"/>
                    <a:pt x="36" y="0"/>
                  </a:cubicBezTo>
                  <a:cubicBezTo>
                    <a:pt x="32" y="0"/>
                    <a:pt x="32" y="0"/>
                    <a:pt x="32" y="0"/>
                  </a:cubicBezTo>
                  <a:cubicBezTo>
                    <a:pt x="32" y="24"/>
                    <a:pt x="32" y="24"/>
                    <a:pt x="32" y="24"/>
                  </a:cubicBezTo>
                  <a:cubicBezTo>
                    <a:pt x="0" y="24"/>
                    <a:pt x="0" y="24"/>
                    <a:pt x="0" y="24"/>
                  </a:cubicBezTo>
                  <a:cubicBezTo>
                    <a:pt x="0" y="40"/>
                    <a:pt x="0" y="40"/>
                    <a:pt x="0" y="40"/>
                  </a:cubicBezTo>
                  <a:cubicBezTo>
                    <a:pt x="0" y="44"/>
                    <a:pt x="2" y="48"/>
                    <a:pt x="4" y="50"/>
                  </a:cubicBezTo>
                  <a:lnTo>
                    <a:pt x="4" y="112"/>
                  </a:lnTo>
                  <a:close/>
                  <a:moveTo>
                    <a:pt x="28" y="72"/>
                  </a:moveTo>
                  <a:cubicBezTo>
                    <a:pt x="48" y="72"/>
                    <a:pt x="48" y="72"/>
                    <a:pt x="48" y="72"/>
                  </a:cubicBezTo>
                  <a:cubicBezTo>
                    <a:pt x="48" y="104"/>
                    <a:pt x="48" y="104"/>
                    <a:pt x="48" y="104"/>
                  </a:cubicBezTo>
                  <a:cubicBezTo>
                    <a:pt x="28" y="104"/>
                    <a:pt x="28" y="104"/>
                    <a:pt x="28" y="104"/>
                  </a:cubicBezTo>
                  <a:lnTo>
                    <a:pt x="28" y="72"/>
                  </a:lnTo>
                  <a:close/>
                  <a:moveTo>
                    <a:pt x="76" y="72"/>
                  </a:moveTo>
                  <a:cubicBezTo>
                    <a:pt x="76" y="104"/>
                    <a:pt x="76" y="104"/>
                    <a:pt x="76" y="104"/>
                  </a:cubicBezTo>
                  <a:cubicBezTo>
                    <a:pt x="56" y="104"/>
                    <a:pt x="56" y="104"/>
                    <a:pt x="56" y="104"/>
                  </a:cubicBezTo>
                  <a:cubicBezTo>
                    <a:pt x="56" y="72"/>
                    <a:pt x="56" y="72"/>
                    <a:pt x="56" y="72"/>
                  </a:cubicBezTo>
                  <a:lnTo>
                    <a:pt x="76" y="72"/>
                  </a:lnTo>
                  <a:close/>
                  <a:moveTo>
                    <a:pt x="84" y="104"/>
                  </a:moveTo>
                  <a:cubicBezTo>
                    <a:pt x="84" y="72"/>
                    <a:pt x="84" y="72"/>
                    <a:pt x="84" y="72"/>
                  </a:cubicBezTo>
                  <a:cubicBezTo>
                    <a:pt x="84" y="68"/>
                    <a:pt x="84" y="68"/>
                    <a:pt x="84" y="68"/>
                  </a:cubicBezTo>
                  <a:cubicBezTo>
                    <a:pt x="84" y="64"/>
                    <a:pt x="84" y="64"/>
                    <a:pt x="84" y="64"/>
                  </a:cubicBezTo>
                  <a:cubicBezTo>
                    <a:pt x="28" y="64"/>
                    <a:pt x="28" y="64"/>
                    <a:pt x="28" y="64"/>
                  </a:cubicBezTo>
                  <a:cubicBezTo>
                    <a:pt x="24" y="64"/>
                    <a:pt x="24" y="64"/>
                    <a:pt x="24" y="64"/>
                  </a:cubicBezTo>
                  <a:cubicBezTo>
                    <a:pt x="20" y="64"/>
                    <a:pt x="20" y="64"/>
                    <a:pt x="20" y="64"/>
                  </a:cubicBezTo>
                  <a:cubicBezTo>
                    <a:pt x="20" y="104"/>
                    <a:pt x="20" y="104"/>
                    <a:pt x="20" y="104"/>
                  </a:cubicBezTo>
                  <a:cubicBezTo>
                    <a:pt x="12" y="104"/>
                    <a:pt x="12" y="104"/>
                    <a:pt x="12" y="104"/>
                  </a:cubicBezTo>
                  <a:cubicBezTo>
                    <a:pt x="12" y="55"/>
                    <a:pt x="12" y="55"/>
                    <a:pt x="12" y="55"/>
                  </a:cubicBezTo>
                  <a:cubicBezTo>
                    <a:pt x="13" y="56"/>
                    <a:pt x="15" y="56"/>
                    <a:pt x="16" y="56"/>
                  </a:cubicBezTo>
                  <a:cubicBezTo>
                    <a:pt x="21" y="56"/>
                    <a:pt x="25" y="54"/>
                    <a:pt x="28" y="50"/>
                  </a:cubicBezTo>
                  <a:cubicBezTo>
                    <a:pt x="31" y="54"/>
                    <a:pt x="35" y="56"/>
                    <a:pt x="40" y="56"/>
                  </a:cubicBezTo>
                  <a:cubicBezTo>
                    <a:pt x="45" y="56"/>
                    <a:pt x="49" y="54"/>
                    <a:pt x="52" y="50"/>
                  </a:cubicBezTo>
                  <a:cubicBezTo>
                    <a:pt x="55" y="54"/>
                    <a:pt x="59" y="56"/>
                    <a:pt x="64" y="56"/>
                  </a:cubicBezTo>
                  <a:cubicBezTo>
                    <a:pt x="69" y="56"/>
                    <a:pt x="73" y="54"/>
                    <a:pt x="76" y="50"/>
                  </a:cubicBezTo>
                  <a:cubicBezTo>
                    <a:pt x="79" y="54"/>
                    <a:pt x="83" y="56"/>
                    <a:pt x="88" y="56"/>
                  </a:cubicBezTo>
                  <a:cubicBezTo>
                    <a:pt x="89" y="56"/>
                    <a:pt x="91" y="56"/>
                    <a:pt x="92" y="55"/>
                  </a:cubicBezTo>
                  <a:cubicBezTo>
                    <a:pt x="92" y="104"/>
                    <a:pt x="92" y="104"/>
                    <a:pt x="92" y="104"/>
                  </a:cubicBezTo>
                  <a:lnTo>
                    <a:pt x="84" y="104"/>
                  </a:lnTo>
                  <a:close/>
                  <a:moveTo>
                    <a:pt x="32" y="32"/>
                  </a:moveTo>
                  <a:cubicBezTo>
                    <a:pt x="48" y="32"/>
                    <a:pt x="48" y="32"/>
                    <a:pt x="48" y="32"/>
                  </a:cubicBezTo>
                  <a:cubicBezTo>
                    <a:pt x="48" y="40"/>
                    <a:pt x="48" y="40"/>
                    <a:pt x="48" y="40"/>
                  </a:cubicBezTo>
                  <a:cubicBezTo>
                    <a:pt x="48" y="44"/>
                    <a:pt x="44" y="48"/>
                    <a:pt x="40" y="48"/>
                  </a:cubicBezTo>
                  <a:cubicBezTo>
                    <a:pt x="36" y="48"/>
                    <a:pt x="32" y="44"/>
                    <a:pt x="32" y="40"/>
                  </a:cubicBezTo>
                  <a:lnTo>
                    <a:pt x="32" y="32"/>
                  </a:lnTo>
                  <a:close/>
                  <a:moveTo>
                    <a:pt x="56" y="32"/>
                  </a:moveTo>
                  <a:cubicBezTo>
                    <a:pt x="72" y="32"/>
                    <a:pt x="72" y="32"/>
                    <a:pt x="72" y="32"/>
                  </a:cubicBezTo>
                  <a:cubicBezTo>
                    <a:pt x="72" y="40"/>
                    <a:pt x="72" y="40"/>
                    <a:pt x="72" y="40"/>
                  </a:cubicBezTo>
                  <a:cubicBezTo>
                    <a:pt x="72" y="44"/>
                    <a:pt x="68" y="48"/>
                    <a:pt x="64" y="48"/>
                  </a:cubicBezTo>
                  <a:cubicBezTo>
                    <a:pt x="60" y="48"/>
                    <a:pt x="56" y="44"/>
                    <a:pt x="56" y="40"/>
                  </a:cubicBezTo>
                  <a:lnTo>
                    <a:pt x="56" y="32"/>
                  </a:lnTo>
                  <a:close/>
                  <a:moveTo>
                    <a:pt x="96" y="40"/>
                  </a:moveTo>
                  <a:cubicBezTo>
                    <a:pt x="96" y="44"/>
                    <a:pt x="92" y="48"/>
                    <a:pt x="88" y="48"/>
                  </a:cubicBezTo>
                  <a:cubicBezTo>
                    <a:pt x="84" y="48"/>
                    <a:pt x="80" y="44"/>
                    <a:pt x="80" y="40"/>
                  </a:cubicBezTo>
                  <a:cubicBezTo>
                    <a:pt x="80" y="32"/>
                    <a:pt x="80" y="32"/>
                    <a:pt x="80" y="32"/>
                  </a:cubicBezTo>
                  <a:cubicBezTo>
                    <a:pt x="96" y="32"/>
                    <a:pt x="96" y="32"/>
                    <a:pt x="96" y="32"/>
                  </a:cubicBezTo>
                  <a:lnTo>
                    <a:pt x="96" y="40"/>
                  </a:lnTo>
                  <a:close/>
                  <a:moveTo>
                    <a:pt x="40" y="8"/>
                  </a:moveTo>
                  <a:cubicBezTo>
                    <a:pt x="64" y="8"/>
                    <a:pt x="64" y="8"/>
                    <a:pt x="64" y="8"/>
                  </a:cubicBezTo>
                  <a:cubicBezTo>
                    <a:pt x="64" y="24"/>
                    <a:pt x="64" y="24"/>
                    <a:pt x="64" y="24"/>
                  </a:cubicBezTo>
                  <a:cubicBezTo>
                    <a:pt x="40" y="24"/>
                    <a:pt x="40" y="24"/>
                    <a:pt x="40" y="24"/>
                  </a:cubicBezTo>
                  <a:lnTo>
                    <a:pt x="40" y="8"/>
                  </a:lnTo>
                  <a:close/>
                  <a:moveTo>
                    <a:pt x="8" y="32"/>
                  </a:moveTo>
                  <a:cubicBezTo>
                    <a:pt x="24" y="32"/>
                    <a:pt x="24" y="32"/>
                    <a:pt x="24" y="32"/>
                  </a:cubicBezTo>
                  <a:cubicBezTo>
                    <a:pt x="24" y="40"/>
                    <a:pt x="24" y="40"/>
                    <a:pt x="24" y="40"/>
                  </a:cubicBezTo>
                  <a:cubicBezTo>
                    <a:pt x="24" y="44"/>
                    <a:pt x="20" y="48"/>
                    <a:pt x="16" y="48"/>
                  </a:cubicBezTo>
                  <a:cubicBezTo>
                    <a:pt x="12" y="48"/>
                    <a:pt x="8" y="44"/>
                    <a:pt x="8" y="40"/>
                  </a:cubicBezTo>
                  <a:lnTo>
                    <a:pt x="8" y="32"/>
                  </a:lnTo>
                  <a:close/>
                </a:path>
              </a:pathLst>
            </a:custGeom>
            <a:solidFill>
              <a:srgbClr val="353535"/>
            </a:solidFill>
            <a:ln w="38100">
              <a:solidFill>
                <a:srgbClr val="EAEAEA"/>
              </a:solidFill>
              <a:miter lim="800000"/>
            </a:ln>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30" name="Group 129">
            <a:extLst>
              <a:ext uri="{FF2B5EF4-FFF2-40B4-BE49-F238E27FC236}">
                <a16:creationId xmlns:a16="http://schemas.microsoft.com/office/drawing/2014/main" id="{B22F3358-EA7D-4FBD-9E06-62CE18DFD656}"/>
              </a:ext>
            </a:extLst>
          </p:cNvPr>
          <p:cNvGrpSpPr/>
          <p:nvPr/>
        </p:nvGrpSpPr>
        <p:grpSpPr>
          <a:xfrm>
            <a:off x="9374833" y="2545027"/>
            <a:ext cx="1340292" cy="1340292"/>
            <a:chOff x="8320652" y="2127586"/>
            <a:chExt cx="1340672" cy="1340672"/>
          </a:xfrm>
        </p:grpSpPr>
        <p:sp>
          <p:nvSpPr>
            <p:cNvPr id="131" name="Oval 130">
              <a:extLst>
                <a:ext uri="{FF2B5EF4-FFF2-40B4-BE49-F238E27FC236}">
                  <a16:creationId xmlns:a16="http://schemas.microsoft.com/office/drawing/2014/main" id="{6AB53901-7DD7-4FD5-966E-AC8B8CE6CDE8}"/>
                </a:ext>
              </a:extLst>
            </p:cNvPr>
            <p:cNvSpPr/>
            <p:nvPr/>
          </p:nvSpPr>
          <p:spPr bwMode="auto">
            <a:xfrm>
              <a:off x="8320652" y="2127586"/>
              <a:ext cx="1340672" cy="1340672"/>
            </a:xfrm>
            <a:prstGeom prst="ellipse">
              <a:avLst/>
            </a:prstGeom>
            <a:solidFill>
              <a:srgbClr val="EAEAEA"/>
            </a:solidFill>
            <a:ln w="9525" cap="flat" cmpd="sng" algn="ctr">
              <a:solidFill>
                <a:srgbClr val="FFFFFF">
                  <a:lumMod val="95000"/>
                </a:srgbClr>
              </a:solidFill>
              <a:prstDash val="solid"/>
              <a:headEnd type="none" w="med" len="med"/>
              <a:tailEnd type="none" w="med" len="med"/>
            </a:ln>
            <a:effectLst/>
          </p:spPr>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32" name="Group 8">
              <a:extLst>
                <a:ext uri="{FF2B5EF4-FFF2-40B4-BE49-F238E27FC236}">
                  <a16:creationId xmlns:a16="http://schemas.microsoft.com/office/drawing/2014/main" id="{27242C46-9FCA-493F-BC45-8ED3A8DA2ACC}"/>
                </a:ext>
              </a:extLst>
            </p:cNvPr>
            <p:cNvGrpSpPr>
              <a:grpSpLocks noChangeAspect="1"/>
            </p:cNvGrpSpPr>
            <p:nvPr/>
          </p:nvGrpSpPr>
          <p:grpSpPr bwMode="auto">
            <a:xfrm>
              <a:off x="8561965" y="2577338"/>
              <a:ext cx="897974" cy="451613"/>
              <a:chOff x="7" y="12"/>
              <a:chExt cx="342" cy="172"/>
            </a:xfrm>
          </p:grpSpPr>
          <p:sp>
            <p:nvSpPr>
              <p:cNvPr id="133" name="Rectangle 9">
                <a:extLst>
                  <a:ext uri="{FF2B5EF4-FFF2-40B4-BE49-F238E27FC236}">
                    <a16:creationId xmlns:a16="http://schemas.microsoft.com/office/drawing/2014/main" id="{024EEC5A-4BD2-4501-91C5-69D3EDA3B7F7}"/>
                  </a:ext>
                </a:extLst>
              </p:cNvPr>
              <p:cNvSpPr>
                <a:spLocks noChangeArrowheads="1"/>
              </p:cNvSpPr>
              <p:nvPr/>
            </p:nvSpPr>
            <p:spPr bwMode="auto">
              <a:xfrm>
                <a:off x="7" y="64"/>
                <a:ext cx="87" cy="120"/>
              </a:xfrm>
              <a:prstGeom prst="rect">
                <a:avLst/>
              </a:pr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4" name="Rectangle 10">
                <a:extLst>
                  <a:ext uri="{FF2B5EF4-FFF2-40B4-BE49-F238E27FC236}">
                    <a16:creationId xmlns:a16="http://schemas.microsoft.com/office/drawing/2014/main" id="{99DD7739-5ED4-4E98-BEE5-92E992AD8335}"/>
                  </a:ext>
                </a:extLst>
              </p:cNvPr>
              <p:cNvSpPr>
                <a:spLocks noChangeArrowheads="1"/>
              </p:cNvSpPr>
              <p:nvPr/>
            </p:nvSpPr>
            <p:spPr bwMode="auto">
              <a:xfrm>
                <a:off x="195" y="76"/>
                <a:ext cx="154" cy="108"/>
              </a:xfrm>
              <a:prstGeom prst="rect">
                <a:avLst/>
              </a:pr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5" name="Line 11">
                <a:extLst>
                  <a:ext uri="{FF2B5EF4-FFF2-40B4-BE49-F238E27FC236}">
                    <a16:creationId xmlns:a16="http://schemas.microsoft.com/office/drawing/2014/main" id="{8AF393FB-AC7F-4694-AD3B-A8026322A03A}"/>
                  </a:ext>
                </a:extLst>
              </p:cNvPr>
              <p:cNvSpPr>
                <a:spLocks noChangeShapeType="1"/>
              </p:cNvSpPr>
              <p:nvPr/>
            </p:nvSpPr>
            <p:spPr bwMode="auto">
              <a:xfrm flipV="1">
                <a:off x="311" y="124"/>
                <a:ext cx="0" cy="17"/>
              </a:xfrm>
              <a:prstGeom prst="line">
                <a:avLst/>
              </a:prstGeom>
              <a:noFill/>
              <a:ln w="2540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6" name="Freeform 12">
                <a:extLst>
                  <a:ext uri="{FF2B5EF4-FFF2-40B4-BE49-F238E27FC236}">
                    <a16:creationId xmlns:a16="http://schemas.microsoft.com/office/drawing/2014/main" id="{711AB873-3817-4CF8-A9A3-9055C37E27B9}"/>
                  </a:ext>
                </a:extLst>
              </p:cNvPr>
              <p:cNvSpPr>
                <a:spLocks/>
              </p:cNvSpPr>
              <p:nvPr/>
            </p:nvSpPr>
            <p:spPr bwMode="auto">
              <a:xfrm>
                <a:off x="127" y="150"/>
                <a:ext cx="68" cy="34"/>
              </a:xfrm>
              <a:custGeom>
                <a:avLst/>
                <a:gdLst>
                  <a:gd name="T0" fmla="*/ 68 w 68"/>
                  <a:gd name="T1" fmla="*/ 0 h 34"/>
                  <a:gd name="T2" fmla="*/ 0 w 68"/>
                  <a:gd name="T3" fmla="*/ 0 h 34"/>
                  <a:gd name="T4" fmla="*/ 0 w 68"/>
                  <a:gd name="T5" fmla="*/ 34 h 34"/>
                  <a:gd name="T6" fmla="*/ 43 w 68"/>
                  <a:gd name="T7" fmla="*/ 34 h 34"/>
                </a:gdLst>
                <a:ahLst/>
                <a:cxnLst>
                  <a:cxn ang="0">
                    <a:pos x="T0" y="T1"/>
                  </a:cxn>
                  <a:cxn ang="0">
                    <a:pos x="T2" y="T3"/>
                  </a:cxn>
                  <a:cxn ang="0">
                    <a:pos x="T4" y="T5"/>
                  </a:cxn>
                  <a:cxn ang="0">
                    <a:pos x="T6" y="T7"/>
                  </a:cxn>
                </a:cxnLst>
                <a:rect l="0" t="0" r="r" b="b"/>
                <a:pathLst>
                  <a:path w="68" h="34">
                    <a:moveTo>
                      <a:pt x="68" y="0"/>
                    </a:moveTo>
                    <a:lnTo>
                      <a:pt x="0" y="0"/>
                    </a:lnTo>
                    <a:lnTo>
                      <a:pt x="0" y="34"/>
                    </a:lnTo>
                    <a:lnTo>
                      <a:pt x="43" y="34"/>
                    </a:lnTo>
                  </a:path>
                </a:pathLst>
              </a:cu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37" name="Freeform 13">
                <a:extLst>
                  <a:ext uri="{FF2B5EF4-FFF2-40B4-BE49-F238E27FC236}">
                    <a16:creationId xmlns:a16="http://schemas.microsoft.com/office/drawing/2014/main" id="{FA223EEE-C6D5-4A3E-9837-671A2B6B7378}"/>
                  </a:ext>
                </a:extLst>
              </p:cNvPr>
              <p:cNvSpPr>
                <a:spLocks/>
              </p:cNvSpPr>
              <p:nvPr/>
            </p:nvSpPr>
            <p:spPr bwMode="auto">
              <a:xfrm>
                <a:off x="7" y="12"/>
                <a:ext cx="238" cy="64"/>
              </a:xfrm>
              <a:custGeom>
                <a:avLst/>
                <a:gdLst>
                  <a:gd name="T0" fmla="*/ 0 w 238"/>
                  <a:gd name="T1" fmla="*/ 26 h 64"/>
                  <a:gd name="T2" fmla="*/ 0 w 238"/>
                  <a:gd name="T3" fmla="*/ 0 h 64"/>
                  <a:gd name="T4" fmla="*/ 238 w 238"/>
                  <a:gd name="T5" fmla="*/ 0 h 64"/>
                  <a:gd name="T6" fmla="*/ 238 w 238"/>
                  <a:gd name="T7" fmla="*/ 64 h 64"/>
                </a:gdLst>
                <a:ahLst/>
                <a:cxnLst>
                  <a:cxn ang="0">
                    <a:pos x="T0" y="T1"/>
                  </a:cxn>
                  <a:cxn ang="0">
                    <a:pos x="T2" y="T3"/>
                  </a:cxn>
                  <a:cxn ang="0">
                    <a:pos x="T4" y="T5"/>
                  </a:cxn>
                  <a:cxn ang="0">
                    <a:pos x="T6" y="T7"/>
                  </a:cxn>
                </a:cxnLst>
                <a:rect l="0" t="0" r="r" b="b"/>
                <a:pathLst>
                  <a:path w="238" h="64">
                    <a:moveTo>
                      <a:pt x="0" y="26"/>
                    </a:moveTo>
                    <a:lnTo>
                      <a:pt x="0" y="0"/>
                    </a:lnTo>
                    <a:lnTo>
                      <a:pt x="238" y="0"/>
                    </a:lnTo>
                    <a:lnTo>
                      <a:pt x="238" y="64"/>
                    </a:lnTo>
                  </a:path>
                </a:pathLst>
              </a:custGeom>
              <a:noFill/>
              <a:ln w="19050" cap="flat">
                <a:solidFill>
                  <a:srgbClr val="353535"/>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cxnSp>
        <p:nvCxnSpPr>
          <p:cNvPr id="138" name="Straight Arrow Connector 137">
            <a:extLst>
              <a:ext uri="{FF2B5EF4-FFF2-40B4-BE49-F238E27FC236}">
                <a16:creationId xmlns:a16="http://schemas.microsoft.com/office/drawing/2014/main" id="{674D7B54-5CC5-42CE-85C6-48957FDCC72B}"/>
              </a:ext>
            </a:extLst>
          </p:cNvPr>
          <p:cNvCxnSpPr>
            <a:cxnSpLocks/>
          </p:cNvCxnSpPr>
          <p:nvPr/>
        </p:nvCxnSpPr>
        <p:spPr>
          <a:xfrm>
            <a:off x="3314512" y="3190184"/>
            <a:ext cx="1207204" cy="0"/>
          </a:xfrm>
          <a:prstGeom prst="straightConnector1">
            <a:avLst/>
          </a:prstGeom>
          <a:noFill/>
          <a:ln w="25400" cap="flat" cmpd="sng" algn="ctr">
            <a:solidFill>
              <a:srgbClr val="002050"/>
            </a:solidFill>
            <a:prstDash val="solid"/>
            <a:headEnd type="none"/>
            <a:tailEnd type="triangle" w="lg" len="med"/>
          </a:ln>
          <a:effectLst/>
        </p:spPr>
      </p:cxnSp>
      <p:cxnSp>
        <p:nvCxnSpPr>
          <p:cNvPr id="139" name="Straight Arrow Connector 138">
            <a:extLst>
              <a:ext uri="{FF2B5EF4-FFF2-40B4-BE49-F238E27FC236}">
                <a16:creationId xmlns:a16="http://schemas.microsoft.com/office/drawing/2014/main" id="{855196FF-98F4-40FF-9138-F4F9B30D2C98}"/>
              </a:ext>
            </a:extLst>
          </p:cNvPr>
          <p:cNvCxnSpPr>
            <a:cxnSpLocks/>
          </p:cNvCxnSpPr>
          <p:nvPr/>
        </p:nvCxnSpPr>
        <p:spPr>
          <a:xfrm flipH="1">
            <a:off x="7897179" y="3190184"/>
            <a:ext cx="1207204" cy="0"/>
          </a:xfrm>
          <a:prstGeom prst="straightConnector1">
            <a:avLst/>
          </a:prstGeom>
          <a:noFill/>
          <a:ln w="25400" cap="flat" cmpd="sng" algn="ctr">
            <a:solidFill>
              <a:srgbClr val="002050"/>
            </a:solidFill>
            <a:prstDash val="solid"/>
            <a:headEnd type="none"/>
            <a:tailEnd type="triangle" w="lg" len="med"/>
          </a:ln>
          <a:effectLst/>
        </p:spPr>
      </p:cxnSp>
      <p:sp>
        <p:nvSpPr>
          <p:cNvPr id="140" name="TextBox 139">
            <a:extLst>
              <a:ext uri="{FF2B5EF4-FFF2-40B4-BE49-F238E27FC236}">
                <a16:creationId xmlns:a16="http://schemas.microsoft.com/office/drawing/2014/main" id="{008C5D32-0218-437E-A473-5F7E316C3959}"/>
              </a:ext>
            </a:extLst>
          </p:cNvPr>
          <p:cNvSpPr txBox="1"/>
          <p:nvPr/>
        </p:nvSpPr>
        <p:spPr>
          <a:xfrm>
            <a:off x="3044377" y="1414886"/>
            <a:ext cx="6163586" cy="408017"/>
          </a:xfrm>
          <a:prstGeom prst="rect">
            <a:avLst/>
          </a:prstGeom>
          <a:noFill/>
        </p:spPr>
        <p:txBody>
          <a:bodyPr wrap="square" rtlCol="0">
            <a:spAutoFit/>
          </a:bodyPr>
          <a:lstStyle>
            <a:defPPr>
              <a:defRPr lang="en-US"/>
            </a:defPPr>
            <a:lvl1pPr defTabSz="914224">
              <a:defRPr sz="1500" kern="0">
                <a:gradFill>
                  <a:gsLst>
                    <a:gs pos="1250">
                      <a:schemeClr val="tx1"/>
                    </a:gs>
                    <a:gs pos="100000">
                      <a:schemeClr val="tx1"/>
                    </a:gs>
                  </a:gsLst>
                  <a:lin ang="5400000" scaled="0"/>
                </a:gradFill>
                <a:latin typeface="Segoe UI"/>
              </a:defRPr>
            </a:lvl1pPr>
          </a:lstStyle>
          <a:p>
            <a:pPr marL="0" marR="0" lvl="0" indent="0" algn="ctr" defTabSz="913873"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How do I </a:t>
            </a:r>
            <a:r>
              <a:rPr kumimoji="0" lang="en-US" sz="2000" b="1"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architect</a:t>
            </a:r>
            <a:r>
              <a:rPr kumimoji="0" lang="en-US" sz="2000" b="0" i="0" u="none" strike="noStrike" kern="0" cap="none" spc="0" normalizeH="0" baseline="0" noProof="0">
                <a:ln>
                  <a:noFill/>
                </a:ln>
                <a:gradFill>
                  <a:gsLst>
                    <a:gs pos="1250">
                      <a:srgbClr val="353535"/>
                    </a:gs>
                    <a:gs pos="100000">
                      <a:srgbClr val="353535"/>
                    </a:gs>
                  </a:gsLst>
                  <a:lin ang="5400000" scaled="0"/>
                </a:gradFill>
                <a:effectLst/>
                <a:uLnTx/>
                <a:uFillTx/>
                <a:latin typeface="Segoe UI"/>
                <a:ea typeface="+mn-ea"/>
                <a:cs typeface="+mn-cs"/>
              </a:rPr>
              <a:t> my app?</a:t>
            </a:r>
          </a:p>
        </p:txBody>
      </p:sp>
      <p:grpSp>
        <p:nvGrpSpPr>
          <p:cNvPr id="141" name="Group 4">
            <a:extLst>
              <a:ext uri="{FF2B5EF4-FFF2-40B4-BE49-F238E27FC236}">
                <a16:creationId xmlns:a16="http://schemas.microsoft.com/office/drawing/2014/main" id="{699C7ADE-F7C0-4B3F-9C01-4113975AD414}"/>
              </a:ext>
            </a:extLst>
          </p:cNvPr>
          <p:cNvGrpSpPr>
            <a:grpSpLocks noChangeAspect="1"/>
          </p:cNvGrpSpPr>
          <p:nvPr/>
        </p:nvGrpSpPr>
        <p:grpSpPr bwMode="auto">
          <a:xfrm>
            <a:off x="5661134" y="2601753"/>
            <a:ext cx="163556" cy="262372"/>
            <a:chOff x="6" y="12"/>
            <a:chExt cx="192" cy="308"/>
          </a:xfrm>
        </p:grpSpPr>
        <p:sp>
          <p:nvSpPr>
            <p:cNvPr id="142" name="Rectangle 141">
              <a:extLst>
                <a:ext uri="{FF2B5EF4-FFF2-40B4-BE49-F238E27FC236}">
                  <a16:creationId xmlns:a16="http://schemas.microsoft.com/office/drawing/2014/main" id="{6648707D-5801-4121-BA1D-38F7ED8F9D1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3" name="Rectangle 142">
              <a:extLst>
                <a:ext uri="{FF2B5EF4-FFF2-40B4-BE49-F238E27FC236}">
                  <a16:creationId xmlns:a16="http://schemas.microsoft.com/office/drawing/2014/main" id="{12E1C954-FF6E-4936-A724-A471DD19695A}"/>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4" name="Rectangle 143">
              <a:extLst>
                <a:ext uri="{FF2B5EF4-FFF2-40B4-BE49-F238E27FC236}">
                  <a16:creationId xmlns:a16="http://schemas.microsoft.com/office/drawing/2014/main" id="{315AA5B4-9259-45C5-98FE-365FF7DBC72F}"/>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5" name="Rectangle 144">
              <a:extLst>
                <a:ext uri="{FF2B5EF4-FFF2-40B4-BE49-F238E27FC236}">
                  <a16:creationId xmlns:a16="http://schemas.microsoft.com/office/drawing/2014/main" id="{3F74386A-5DA1-44C5-B9EC-F9A5A39C92A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6" name="Freeform 9">
              <a:extLst>
                <a:ext uri="{FF2B5EF4-FFF2-40B4-BE49-F238E27FC236}">
                  <a16:creationId xmlns:a16="http://schemas.microsoft.com/office/drawing/2014/main" id="{2304EE55-6462-4EE1-A9AE-2B97627396E2}"/>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7" name="Freeform 10">
              <a:extLst>
                <a:ext uri="{FF2B5EF4-FFF2-40B4-BE49-F238E27FC236}">
                  <a16:creationId xmlns:a16="http://schemas.microsoft.com/office/drawing/2014/main" id="{D27D02D9-84DB-430A-9CCA-D4A39C43E98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8" name="Oval 147">
              <a:extLst>
                <a:ext uri="{FF2B5EF4-FFF2-40B4-BE49-F238E27FC236}">
                  <a16:creationId xmlns:a16="http://schemas.microsoft.com/office/drawing/2014/main" id="{B1AE21C8-D87B-4BA3-A5CD-7695E47D1539}"/>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49" name="Oval 148">
              <a:extLst>
                <a:ext uri="{FF2B5EF4-FFF2-40B4-BE49-F238E27FC236}">
                  <a16:creationId xmlns:a16="http://schemas.microsoft.com/office/drawing/2014/main" id="{6E747BDE-2923-45D9-8C70-1902DC4CC920}"/>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0" name="Rectangle 149">
              <a:extLst>
                <a:ext uri="{FF2B5EF4-FFF2-40B4-BE49-F238E27FC236}">
                  <a16:creationId xmlns:a16="http://schemas.microsoft.com/office/drawing/2014/main" id="{8AF0740A-1B27-47F2-84E9-8905D90ED8A2}"/>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51" name="Group 4">
            <a:extLst>
              <a:ext uri="{FF2B5EF4-FFF2-40B4-BE49-F238E27FC236}">
                <a16:creationId xmlns:a16="http://schemas.microsoft.com/office/drawing/2014/main" id="{800A0E57-331D-4488-AC45-CE0744AAD472}"/>
              </a:ext>
            </a:extLst>
          </p:cNvPr>
          <p:cNvGrpSpPr>
            <a:grpSpLocks noChangeAspect="1"/>
          </p:cNvGrpSpPr>
          <p:nvPr/>
        </p:nvGrpSpPr>
        <p:grpSpPr bwMode="auto">
          <a:xfrm>
            <a:off x="6270562" y="2382425"/>
            <a:ext cx="163556" cy="262372"/>
            <a:chOff x="6" y="12"/>
            <a:chExt cx="192" cy="308"/>
          </a:xfrm>
        </p:grpSpPr>
        <p:sp>
          <p:nvSpPr>
            <p:cNvPr id="152" name="Rectangle 151">
              <a:extLst>
                <a:ext uri="{FF2B5EF4-FFF2-40B4-BE49-F238E27FC236}">
                  <a16:creationId xmlns:a16="http://schemas.microsoft.com/office/drawing/2014/main" id="{A737ACA5-9B61-47A0-900B-C2A2FC5F347E}"/>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3" name="Rectangle 152">
              <a:extLst>
                <a:ext uri="{FF2B5EF4-FFF2-40B4-BE49-F238E27FC236}">
                  <a16:creationId xmlns:a16="http://schemas.microsoft.com/office/drawing/2014/main" id="{D523FDFC-DF09-42EF-94A7-836627A23A03}"/>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4" name="Rectangle 153">
              <a:extLst>
                <a:ext uri="{FF2B5EF4-FFF2-40B4-BE49-F238E27FC236}">
                  <a16:creationId xmlns:a16="http://schemas.microsoft.com/office/drawing/2014/main" id="{48BF0CAD-A194-459C-B552-50230573D0A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5" name="Rectangle 154">
              <a:extLst>
                <a:ext uri="{FF2B5EF4-FFF2-40B4-BE49-F238E27FC236}">
                  <a16:creationId xmlns:a16="http://schemas.microsoft.com/office/drawing/2014/main" id="{F7B8ED4F-6EC7-426B-AC3D-60D6A33613C9}"/>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6" name="Freeform 9">
              <a:extLst>
                <a:ext uri="{FF2B5EF4-FFF2-40B4-BE49-F238E27FC236}">
                  <a16:creationId xmlns:a16="http://schemas.microsoft.com/office/drawing/2014/main" id="{0D12C6C3-141F-4101-9719-E725C53CA56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7" name="Freeform 10">
              <a:extLst>
                <a:ext uri="{FF2B5EF4-FFF2-40B4-BE49-F238E27FC236}">
                  <a16:creationId xmlns:a16="http://schemas.microsoft.com/office/drawing/2014/main" id="{1D8E19FE-E69C-419B-9698-4AE8B461C9B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8" name="Oval 157">
              <a:extLst>
                <a:ext uri="{FF2B5EF4-FFF2-40B4-BE49-F238E27FC236}">
                  <a16:creationId xmlns:a16="http://schemas.microsoft.com/office/drawing/2014/main" id="{33115AF9-8714-491E-8664-655CE7218EA7}"/>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59" name="Oval 158">
              <a:extLst>
                <a:ext uri="{FF2B5EF4-FFF2-40B4-BE49-F238E27FC236}">
                  <a16:creationId xmlns:a16="http://schemas.microsoft.com/office/drawing/2014/main" id="{522F6E03-6833-4672-8C6E-539518D1893B}"/>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0" name="Rectangle 159">
              <a:extLst>
                <a:ext uri="{FF2B5EF4-FFF2-40B4-BE49-F238E27FC236}">
                  <a16:creationId xmlns:a16="http://schemas.microsoft.com/office/drawing/2014/main" id="{8BD4BAED-39CF-4A15-9D73-BD1561968B0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61" name="Group 4">
            <a:extLst>
              <a:ext uri="{FF2B5EF4-FFF2-40B4-BE49-F238E27FC236}">
                <a16:creationId xmlns:a16="http://schemas.microsoft.com/office/drawing/2014/main" id="{EFAFC49A-7B89-4A51-8191-5AC1B9BAF012}"/>
              </a:ext>
            </a:extLst>
          </p:cNvPr>
          <p:cNvGrpSpPr>
            <a:grpSpLocks noChangeAspect="1"/>
          </p:cNvGrpSpPr>
          <p:nvPr/>
        </p:nvGrpSpPr>
        <p:grpSpPr bwMode="auto">
          <a:xfrm>
            <a:off x="5418369" y="3167649"/>
            <a:ext cx="163556" cy="262372"/>
            <a:chOff x="6" y="12"/>
            <a:chExt cx="192" cy="308"/>
          </a:xfrm>
        </p:grpSpPr>
        <p:sp>
          <p:nvSpPr>
            <p:cNvPr id="162" name="Rectangle 161">
              <a:extLst>
                <a:ext uri="{FF2B5EF4-FFF2-40B4-BE49-F238E27FC236}">
                  <a16:creationId xmlns:a16="http://schemas.microsoft.com/office/drawing/2014/main" id="{9FE131F7-6140-4A29-9CF3-F338B85AB991}"/>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3" name="Rectangle 162">
              <a:extLst>
                <a:ext uri="{FF2B5EF4-FFF2-40B4-BE49-F238E27FC236}">
                  <a16:creationId xmlns:a16="http://schemas.microsoft.com/office/drawing/2014/main" id="{6A88D500-5C4D-495D-980E-3DB54AD4C2F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4" name="Rectangle 163">
              <a:extLst>
                <a:ext uri="{FF2B5EF4-FFF2-40B4-BE49-F238E27FC236}">
                  <a16:creationId xmlns:a16="http://schemas.microsoft.com/office/drawing/2014/main" id="{7FBBC02A-D3B8-4DCF-9D32-C13EB2E6B050}"/>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5" name="Rectangle 164">
              <a:extLst>
                <a:ext uri="{FF2B5EF4-FFF2-40B4-BE49-F238E27FC236}">
                  <a16:creationId xmlns:a16="http://schemas.microsoft.com/office/drawing/2014/main" id="{4D3E20B0-58EE-43E1-84E0-61A81380B75B}"/>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6" name="Freeform 9">
              <a:extLst>
                <a:ext uri="{FF2B5EF4-FFF2-40B4-BE49-F238E27FC236}">
                  <a16:creationId xmlns:a16="http://schemas.microsoft.com/office/drawing/2014/main" id="{4BD93028-0ADA-4959-94FC-5992D588BB2D}"/>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7" name="Freeform 10">
              <a:extLst>
                <a:ext uri="{FF2B5EF4-FFF2-40B4-BE49-F238E27FC236}">
                  <a16:creationId xmlns:a16="http://schemas.microsoft.com/office/drawing/2014/main" id="{9B9B8AAA-1713-4B6C-898D-7BE3434272DF}"/>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8" name="Oval 167">
              <a:extLst>
                <a:ext uri="{FF2B5EF4-FFF2-40B4-BE49-F238E27FC236}">
                  <a16:creationId xmlns:a16="http://schemas.microsoft.com/office/drawing/2014/main" id="{8D083569-94D7-4F39-80CA-0387011D5DCD}"/>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69" name="Oval 168">
              <a:extLst>
                <a:ext uri="{FF2B5EF4-FFF2-40B4-BE49-F238E27FC236}">
                  <a16:creationId xmlns:a16="http://schemas.microsoft.com/office/drawing/2014/main" id="{89ADC1B7-1444-4F0C-BD03-DFFBC41E2BD9}"/>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0" name="Rectangle 169">
              <a:extLst>
                <a:ext uri="{FF2B5EF4-FFF2-40B4-BE49-F238E27FC236}">
                  <a16:creationId xmlns:a16="http://schemas.microsoft.com/office/drawing/2014/main" id="{751FCF71-B1EF-4E4B-8AEE-E5EE8EEBDD88}"/>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4">
            <a:extLst>
              <a:ext uri="{FF2B5EF4-FFF2-40B4-BE49-F238E27FC236}">
                <a16:creationId xmlns:a16="http://schemas.microsoft.com/office/drawing/2014/main" id="{3475EA0A-EAF4-4B76-A808-02903B833CF7}"/>
              </a:ext>
            </a:extLst>
          </p:cNvPr>
          <p:cNvGrpSpPr>
            <a:grpSpLocks noChangeAspect="1"/>
          </p:cNvGrpSpPr>
          <p:nvPr/>
        </p:nvGrpSpPr>
        <p:grpSpPr bwMode="auto">
          <a:xfrm>
            <a:off x="6027795" y="3063845"/>
            <a:ext cx="163556" cy="262372"/>
            <a:chOff x="6" y="12"/>
            <a:chExt cx="192" cy="308"/>
          </a:xfrm>
        </p:grpSpPr>
        <p:sp>
          <p:nvSpPr>
            <p:cNvPr id="172" name="Rectangle 171">
              <a:extLst>
                <a:ext uri="{FF2B5EF4-FFF2-40B4-BE49-F238E27FC236}">
                  <a16:creationId xmlns:a16="http://schemas.microsoft.com/office/drawing/2014/main" id="{30202E6D-433D-4E67-9485-DCADFDBE11C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3" name="Rectangle 172">
              <a:extLst>
                <a:ext uri="{FF2B5EF4-FFF2-40B4-BE49-F238E27FC236}">
                  <a16:creationId xmlns:a16="http://schemas.microsoft.com/office/drawing/2014/main" id="{13E05F20-711C-4702-9CF7-0A55D4F03D69}"/>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4" name="Rectangle 173">
              <a:extLst>
                <a:ext uri="{FF2B5EF4-FFF2-40B4-BE49-F238E27FC236}">
                  <a16:creationId xmlns:a16="http://schemas.microsoft.com/office/drawing/2014/main" id="{F2E6EECF-FC6D-4E78-91A7-835ED6BE026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5" name="Rectangle 174">
              <a:extLst>
                <a:ext uri="{FF2B5EF4-FFF2-40B4-BE49-F238E27FC236}">
                  <a16:creationId xmlns:a16="http://schemas.microsoft.com/office/drawing/2014/main" id="{978730F6-2333-465A-A79D-FC9EC30B1D0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6" name="Freeform 9">
              <a:extLst>
                <a:ext uri="{FF2B5EF4-FFF2-40B4-BE49-F238E27FC236}">
                  <a16:creationId xmlns:a16="http://schemas.microsoft.com/office/drawing/2014/main" id="{16A08B85-DC10-4B83-813C-E20FDEF75561}"/>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7" name="Freeform 10">
              <a:extLst>
                <a:ext uri="{FF2B5EF4-FFF2-40B4-BE49-F238E27FC236}">
                  <a16:creationId xmlns:a16="http://schemas.microsoft.com/office/drawing/2014/main" id="{44D1488C-B3A3-47CA-9260-C2192F6E56FC}"/>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8" name="Oval 177">
              <a:extLst>
                <a:ext uri="{FF2B5EF4-FFF2-40B4-BE49-F238E27FC236}">
                  <a16:creationId xmlns:a16="http://schemas.microsoft.com/office/drawing/2014/main" id="{32198FEE-ED38-4E83-8EEC-DBA177E67A6F}"/>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79" name="Oval 178">
              <a:extLst>
                <a:ext uri="{FF2B5EF4-FFF2-40B4-BE49-F238E27FC236}">
                  <a16:creationId xmlns:a16="http://schemas.microsoft.com/office/drawing/2014/main" id="{191927BC-D119-4B49-AB0D-A37E6E885B07}"/>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0" name="Rectangle 179">
              <a:extLst>
                <a:ext uri="{FF2B5EF4-FFF2-40B4-BE49-F238E27FC236}">
                  <a16:creationId xmlns:a16="http://schemas.microsoft.com/office/drawing/2014/main" id="{2D6BDB25-6677-4DA3-A6BC-FF49308DD8E0}"/>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81" name="Group 4">
            <a:extLst>
              <a:ext uri="{FF2B5EF4-FFF2-40B4-BE49-F238E27FC236}">
                <a16:creationId xmlns:a16="http://schemas.microsoft.com/office/drawing/2014/main" id="{F8C7FD3A-1EB8-40A8-80D0-92BFA7F4AF69}"/>
              </a:ext>
            </a:extLst>
          </p:cNvPr>
          <p:cNvGrpSpPr>
            <a:grpSpLocks noChangeAspect="1"/>
          </p:cNvGrpSpPr>
          <p:nvPr/>
        </p:nvGrpSpPr>
        <p:grpSpPr bwMode="auto">
          <a:xfrm>
            <a:off x="6792928" y="3487432"/>
            <a:ext cx="163556" cy="262372"/>
            <a:chOff x="6" y="12"/>
            <a:chExt cx="192" cy="308"/>
          </a:xfrm>
        </p:grpSpPr>
        <p:sp>
          <p:nvSpPr>
            <p:cNvPr id="182" name="Rectangle 181">
              <a:extLst>
                <a:ext uri="{FF2B5EF4-FFF2-40B4-BE49-F238E27FC236}">
                  <a16:creationId xmlns:a16="http://schemas.microsoft.com/office/drawing/2014/main" id="{BB7C0810-1CD6-4A92-B1BF-E25D9B2DA553}"/>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3" name="Rectangle 182">
              <a:extLst>
                <a:ext uri="{FF2B5EF4-FFF2-40B4-BE49-F238E27FC236}">
                  <a16:creationId xmlns:a16="http://schemas.microsoft.com/office/drawing/2014/main" id="{4CE187BC-B62B-4B55-B653-3741B458A6F5}"/>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4" name="Rectangle 183">
              <a:extLst>
                <a:ext uri="{FF2B5EF4-FFF2-40B4-BE49-F238E27FC236}">
                  <a16:creationId xmlns:a16="http://schemas.microsoft.com/office/drawing/2014/main" id="{4EAF297E-99A9-42DC-9608-DDF060955E1A}"/>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5" name="Rectangle 184">
              <a:extLst>
                <a:ext uri="{FF2B5EF4-FFF2-40B4-BE49-F238E27FC236}">
                  <a16:creationId xmlns:a16="http://schemas.microsoft.com/office/drawing/2014/main" id="{506E4DE7-ECCC-476A-9886-DAB9B4A01727}"/>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6" name="Freeform 9">
              <a:extLst>
                <a:ext uri="{FF2B5EF4-FFF2-40B4-BE49-F238E27FC236}">
                  <a16:creationId xmlns:a16="http://schemas.microsoft.com/office/drawing/2014/main" id="{3493D56A-8B2B-4B4D-9080-7048900CFC0E}"/>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7" name="Freeform 10">
              <a:extLst>
                <a:ext uri="{FF2B5EF4-FFF2-40B4-BE49-F238E27FC236}">
                  <a16:creationId xmlns:a16="http://schemas.microsoft.com/office/drawing/2014/main" id="{C0CACF1C-06BA-4C26-A4A5-16BA6BABE86B}"/>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8" name="Oval 187">
              <a:extLst>
                <a:ext uri="{FF2B5EF4-FFF2-40B4-BE49-F238E27FC236}">
                  <a16:creationId xmlns:a16="http://schemas.microsoft.com/office/drawing/2014/main" id="{818D7A0B-2997-4E2C-ADCF-F4768F5050F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89" name="Oval 188">
              <a:extLst>
                <a:ext uri="{FF2B5EF4-FFF2-40B4-BE49-F238E27FC236}">
                  <a16:creationId xmlns:a16="http://schemas.microsoft.com/office/drawing/2014/main" id="{546E589E-E388-46D8-85E2-25FB3F64C25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4D8B548F-F6EC-4D30-B601-27374723428F}"/>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91" name="Group 4">
            <a:extLst>
              <a:ext uri="{FF2B5EF4-FFF2-40B4-BE49-F238E27FC236}">
                <a16:creationId xmlns:a16="http://schemas.microsoft.com/office/drawing/2014/main" id="{1ED48BD5-62B4-4DFA-8664-2FF08F4EEA6C}"/>
              </a:ext>
            </a:extLst>
          </p:cNvPr>
          <p:cNvGrpSpPr>
            <a:grpSpLocks noChangeAspect="1"/>
          </p:cNvGrpSpPr>
          <p:nvPr/>
        </p:nvGrpSpPr>
        <p:grpSpPr bwMode="auto">
          <a:xfrm>
            <a:off x="6603738" y="2941626"/>
            <a:ext cx="163556" cy="262372"/>
            <a:chOff x="6" y="12"/>
            <a:chExt cx="192" cy="308"/>
          </a:xfrm>
        </p:grpSpPr>
        <p:sp>
          <p:nvSpPr>
            <p:cNvPr id="192" name="Rectangle 191">
              <a:extLst>
                <a:ext uri="{FF2B5EF4-FFF2-40B4-BE49-F238E27FC236}">
                  <a16:creationId xmlns:a16="http://schemas.microsoft.com/office/drawing/2014/main" id="{3ECEA24B-5A7D-4D57-A09E-687D393E138C}"/>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3" name="Rectangle 192">
              <a:extLst>
                <a:ext uri="{FF2B5EF4-FFF2-40B4-BE49-F238E27FC236}">
                  <a16:creationId xmlns:a16="http://schemas.microsoft.com/office/drawing/2014/main" id="{E89F73E9-F2DA-4B1D-828D-2E6F77278A71}"/>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4" name="Rectangle 193">
              <a:extLst>
                <a:ext uri="{FF2B5EF4-FFF2-40B4-BE49-F238E27FC236}">
                  <a16:creationId xmlns:a16="http://schemas.microsoft.com/office/drawing/2014/main" id="{AEAB0D20-FE0E-4047-AFBF-808BDB47FD2D}"/>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5" name="Rectangle 194">
              <a:extLst>
                <a:ext uri="{FF2B5EF4-FFF2-40B4-BE49-F238E27FC236}">
                  <a16:creationId xmlns:a16="http://schemas.microsoft.com/office/drawing/2014/main" id="{81EDD396-02F1-4A11-A4B7-713499A8A765}"/>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6" name="Freeform 9">
              <a:extLst>
                <a:ext uri="{FF2B5EF4-FFF2-40B4-BE49-F238E27FC236}">
                  <a16:creationId xmlns:a16="http://schemas.microsoft.com/office/drawing/2014/main" id="{2EB5F315-070E-4885-8F14-64DCE55417A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7" name="Freeform 10">
              <a:extLst>
                <a:ext uri="{FF2B5EF4-FFF2-40B4-BE49-F238E27FC236}">
                  <a16:creationId xmlns:a16="http://schemas.microsoft.com/office/drawing/2014/main" id="{B5AB442D-93FF-4557-856C-E76CD037EB60}"/>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8" name="Oval 197">
              <a:extLst>
                <a:ext uri="{FF2B5EF4-FFF2-40B4-BE49-F238E27FC236}">
                  <a16:creationId xmlns:a16="http://schemas.microsoft.com/office/drawing/2014/main" id="{EA95D65D-5007-427F-BBED-C25E7FD4BAF4}"/>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9" name="Oval 198">
              <a:extLst>
                <a:ext uri="{FF2B5EF4-FFF2-40B4-BE49-F238E27FC236}">
                  <a16:creationId xmlns:a16="http://schemas.microsoft.com/office/drawing/2014/main" id="{124C6ACA-E6EB-43C1-848C-6071F7BA376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0" name="Rectangle 199">
              <a:extLst>
                <a:ext uri="{FF2B5EF4-FFF2-40B4-BE49-F238E27FC236}">
                  <a16:creationId xmlns:a16="http://schemas.microsoft.com/office/drawing/2014/main" id="{B4278564-C4C8-4FEC-9104-39EBDA737243}"/>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01" name="Group 4">
            <a:extLst>
              <a:ext uri="{FF2B5EF4-FFF2-40B4-BE49-F238E27FC236}">
                <a16:creationId xmlns:a16="http://schemas.microsoft.com/office/drawing/2014/main" id="{9F3B0DD9-EAFD-46B6-9925-634D9F0F8632}"/>
              </a:ext>
            </a:extLst>
          </p:cNvPr>
          <p:cNvGrpSpPr>
            <a:grpSpLocks noChangeAspect="1"/>
          </p:cNvGrpSpPr>
          <p:nvPr/>
        </p:nvGrpSpPr>
        <p:grpSpPr bwMode="auto">
          <a:xfrm>
            <a:off x="7147870" y="3083937"/>
            <a:ext cx="163556" cy="262372"/>
            <a:chOff x="6" y="12"/>
            <a:chExt cx="192" cy="308"/>
          </a:xfrm>
        </p:grpSpPr>
        <p:sp>
          <p:nvSpPr>
            <p:cNvPr id="202" name="Rectangle 201">
              <a:extLst>
                <a:ext uri="{FF2B5EF4-FFF2-40B4-BE49-F238E27FC236}">
                  <a16:creationId xmlns:a16="http://schemas.microsoft.com/office/drawing/2014/main" id="{1BD8FA37-F3F3-4893-AA24-F50F352A226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3" name="Rectangle 202">
              <a:extLst>
                <a:ext uri="{FF2B5EF4-FFF2-40B4-BE49-F238E27FC236}">
                  <a16:creationId xmlns:a16="http://schemas.microsoft.com/office/drawing/2014/main" id="{3714E58F-8FB0-422E-BC6F-7C7879600B7D}"/>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4" name="Rectangle 203">
              <a:extLst>
                <a:ext uri="{FF2B5EF4-FFF2-40B4-BE49-F238E27FC236}">
                  <a16:creationId xmlns:a16="http://schemas.microsoft.com/office/drawing/2014/main" id="{CE83FF08-7163-4B6F-AE3B-020EBB3FB553}"/>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5" name="Rectangle 204">
              <a:extLst>
                <a:ext uri="{FF2B5EF4-FFF2-40B4-BE49-F238E27FC236}">
                  <a16:creationId xmlns:a16="http://schemas.microsoft.com/office/drawing/2014/main" id="{D428E740-8DE3-4C93-B70B-DA935FDB5B0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6" name="Freeform 9">
              <a:extLst>
                <a:ext uri="{FF2B5EF4-FFF2-40B4-BE49-F238E27FC236}">
                  <a16:creationId xmlns:a16="http://schemas.microsoft.com/office/drawing/2014/main" id="{BD1D130E-46DB-4CBC-9B6C-01BCB7B79B77}"/>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7" name="Freeform 10">
              <a:extLst>
                <a:ext uri="{FF2B5EF4-FFF2-40B4-BE49-F238E27FC236}">
                  <a16:creationId xmlns:a16="http://schemas.microsoft.com/office/drawing/2014/main" id="{7F1D7D00-BD6D-482F-A99A-7BFAE658EFC7}"/>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8" name="Oval 207">
              <a:extLst>
                <a:ext uri="{FF2B5EF4-FFF2-40B4-BE49-F238E27FC236}">
                  <a16:creationId xmlns:a16="http://schemas.microsoft.com/office/drawing/2014/main" id="{33760273-30F9-44B0-9EA5-0CE5616C1820}"/>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09" name="Oval 208">
              <a:extLst>
                <a:ext uri="{FF2B5EF4-FFF2-40B4-BE49-F238E27FC236}">
                  <a16:creationId xmlns:a16="http://schemas.microsoft.com/office/drawing/2014/main" id="{91D7BACD-F4D0-4B0D-A0F8-B66E405B8DA8}"/>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0" name="Rectangle 209">
              <a:extLst>
                <a:ext uri="{FF2B5EF4-FFF2-40B4-BE49-F238E27FC236}">
                  <a16:creationId xmlns:a16="http://schemas.microsoft.com/office/drawing/2014/main" id="{CAC45B93-807D-47F9-859B-5B7A43789FD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11" name="Group 4">
            <a:extLst>
              <a:ext uri="{FF2B5EF4-FFF2-40B4-BE49-F238E27FC236}">
                <a16:creationId xmlns:a16="http://schemas.microsoft.com/office/drawing/2014/main" id="{E688496F-CBBD-469E-B4E3-BD6BF7226DB4}"/>
              </a:ext>
            </a:extLst>
          </p:cNvPr>
          <p:cNvGrpSpPr>
            <a:grpSpLocks noChangeAspect="1"/>
          </p:cNvGrpSpPr>
          <p:nvPr/>
        </p:nvGrpSpPr>
        <p:grpSpPr bwMode="auto">
          <a:xfrm>
            <a:off x="6004354" y="3628069"/>
            <a:ext cx="163556" cy="262372"/>
            <a:chOff x="6" y="12"/>
            <a:chExt cx="192" cy="308"/>
          </a:xfrm>
        </p:grpSpPr>
        <p:sp>
          <p:nvSpPr>
            <p:cNvPr id="212" name="Rectangle 211">
              <a:extLst>
                <a:ext uri="{FF2B5EF4-FFF2-40B4-BE49-F238E27FC236}">
                  <a16:creationId xmlns:a16="http://schemas.microsoft.com/office/drawing/2014/main" id="{8F2111BB-AA63-4D99-B606-72331441BE84}"/>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3" name="Rectangle 212">
              <a:extLst>
                <a:ext uri="{FF2B5EF4-FFF2-40B4-BE49-F238E27FC236}">
                  <a16:creationId xmlns:a16="http://schemas.microsoft.com/office/drawing/2014/main" id="{7697BE6E-FFC0-440C-B206-F2B2A46E9067}"/>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4" name="Rectangle 213">
              <a:extLst>
                <a:ext uri="{FF2B5EF4-FFF2-40B4-BE49-F238E27FC236}">
                  <a16:creationId xmlns:a16="http://schemas.microsoft.com/office/drawing/2014/main" id="{72DED754-0ABE-4F32-AD37-754177D5DFBC}"/>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5" name="Rectangle 214">
              <a:extLst>
                <a:ext uri="{FF2B5EF4-FFF2-40B4-BE49-F238E27FC236}">
                  <a16:creationId xmlns:a16="http://schemas.microsoft.com/office/drawing/2014/main" id="{14517E12-A36D-4D6A-8518-5B6E38C24DB6}"/>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6" name="Freeform 9">
              <a:extLst>
                <a:ext uri="{FF2B5EF4-FFF2-40B4-BE49-F238E27FC236}">
                  <a16:creationId xmlns:a16="http://schemas.microsoft.com/office/drawing/2014/main" id="{734C3213-46C0-40E4-8F4D-65D5CAEF018F}"/>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7" name="Freeform 10">
              <a:extLst>
                <a:ext uri="{FF2B5EF4-FFF2-40B4-BE49-F238E27FC236}">
                  <a16:creationId xmlns:a16="http://schemas.microsoft.com/office/drawing/2014/main" id="{87523452-0613-4F47-AEF6-ABD2D8E150C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7D62AC00-DD0D-41AF-8BBB-D826D2B434C5}"/>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2D5CBFA4-5A4F-48AB-AD20-B38192DB3B56}"/>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0" name="Rectangle 219">
              <a:extLst>
                <a:ext uri="{FF2B5EF4-FFF2-40B4-BE49-F238E27FC236}">
                  <a16:creationId xmlns:a16="http://schemas.microsoft.com/office/drawing/2014/main" id="{E89C6B1A-27F1-4D0B-AACB-59ADB89782CD}"/>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221" name="Group 4">
            <a:extLst>
              <a:ext uri="{FF2B5EF4-FFF2-40B4-BE49-F238E27FC236}">
                <a16:creationId xmlns:a16="http://schemas.microsoft.com/office/drawing/2014/main" id="{8B2491AD-9050-48FD-A6BB-38D9B9057537}"/>
              </a:ext>
            </a:extLst>
          </p:cNvPr>
          <p:cNvGrpSpPr>
            <a:grpSpLocks noChangeAspect="1"/>
          </p:cNvGrpSpPr>
          <p:nvPr/>
        </p:nvGrpSpPr>
        <p:grpSpPr bwMode="auto">
          <a:xfrm>
            <a:off x="5117002" y="3579515"/>
            <a:ext cx="163556" cy="262372"/>
            <a:chOff x="6" y="12"/>
            <a:chExt cx="192" cy="308"/>
          </a:xfrm>
        </p:grpSpPr>
        <p:sp>
          <p:nvSpPr>
            <p:cNvPr id="222" name="Rectangle 221">
              <a:extLst>
                <a:ext uri="{FF2B5EF4-FFF2-40B4-BE49-F238E27FC236}">
                  <a16:creationId xmlns:a16="http://schemas.microsoft.com/office/drawing/2014/main" id="{7A2E5BF4-907D-4D25-B217-30EF8332D96A}"/>
                </a:ext>
              </a:extLst>
            </p:cNvPr>
            <p:cNvSpPr>
              <a:spLocks noChangeArrowheads="1"/>
            </p:cNvSpPr>
            <p:nvPr/>
          </p:nvSpPr>
          <p:spPr bwMode="auto">
            <a:xfrm>
              <a:off x="28" y="12"/>
              <a:ext cx="170" cy="308"/>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3" name="Rectangle 222">
              <a:extLst>
                <a:ext uri="{FF2B5EF4-FFF2-40B4-BE49-F238E27FC236}">
                  <a16:creationId xmlns:a16="http://schemas.microsoft.com/office/drawing/2014/main" id="{582875D1-2CB1-44F3-BB0E-1D4F87C2007F}"/>
                </a:ext>
              </a:extLst>
            </p:cNvPr>
            <p:cNvSpPr>
              <a:spLocks noChangeArrowheads="1"/>
            </p:cNvSpPr>
            <p:nvPr/>
          </p:nvSpPr>
          <p:spPr bwMode="auto">
            <a:xfrm>
              <a:off x="53" y="35"/>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4" name="Rectangle 223">
              <a:extLst>
                <a:ext uri="{FF2B5EF4-FFF2-40B4-BE49-F238E27FC236}">
                  <a16:creationId xmlns:a16="http://schemas.microsoft.com/office/drawing/2014/main" id="{14C99DD1-9F0E-41F6-9E6D-C182BD5F0367}"/>
                </a:ext>
              </a:extLst>
            </p:cNvPr>
            <p:cNvSpPr>
              <a:spLocks noChangeArrowheads="1"/>
            </p:cNvSpPr>
            <p:nvPr/>
          </p:nvSpPr>
          <p:spPr bwMode="auto">
            <a:xfrm>
              <a:off x="53" y="100"/>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5" name="Rectangle 224">
              <a:extLst>
                <a:ext uri="{FF2B5EF4-FFF2-40B4-BE49-F238E27FC236}">
                  <a16:creationId xmlns:a16="http://schemas.microsoft.com/office/drawing/2014/main" id="{D4764409-655E-4F50-AA3A-4CF0CD36C9CC}"/>
                </a:ext>
              </a:extLst>
            </p:cNvPr>
            <p:cNvSpPr>
              <a:spLocks noChangeArrowheads="1"/>
            </p:cNvSpPr>
            <p:nvPr/>
          </p:nvSpPr>
          <p:spPr bwMode="auto">
            <a:xfrm>
              <a:off x="53" y="166"/>
              <a:ext cx="120" cy="32"/>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6" name="Freeform 9">
              <a:extLst>
                <a:ext uri="{FF2B5EF4-FFF2-40B4-BE49-F238E27FC236}">
                  <a16:creationId xmlns:a16="http://schemas.microsoft.com/office/drawing/2014/main" id="{CCDBF3E8-CDDB-476C-A822-B01A2B4BB2D9}"/>
                </a:ext>
              </a:extLst>
            </p:cNvPr>
            <p:cNvSpPr>
              <a:spLocks/>
            </p:cNvSpPr>
            <p:nvPr/>
          </p:nvSpPr>
          <p:spPr bwMode="auto">
            <a:xfrm>
              <a:off x="6" y="50"/>
              <a:ext cx="22" cy="55"/>
            </a:xfrm>
            <a:custGeom>
              <a:avLst/>
              <a:gdLst>
                <a:gd name="T0" fmla="*/ 10 w 10"/>
                <a:gd name="T1" fmla="*/ 26 h 26"/>
                <a:gd name="T2" fmla="*/ 0 w 10"/>
                <a:gd name="T3" fmla="*/ 13 h 26"/>
                <a:gd name="T4" fmla="*/ 10 w 10"/>
                <a:gd name="T5" fmla="*/ 0 h 26"/>
              </a:gdLst>
              <a:ahLst/>
              <a:cxnLst>
                <a:cxn ang="0">
                  <a:pos x="T0" y="T1"/>
                </a:cxn>
                <a:cxn ang="0">
                  <a:pos x="T2" y="T3"/>
                </a:cxn>
                <a:cxn ang="0">
                  <a:pos x="T4" y="T5"/>
                </a:cxn>
              </a:cxnLst>
              <a:rect l="0" t="0" r="r" b="b"/>
              <a:pathLst>
                <a:path w="10" h="26">
                  <a:moveTo>
                    <a:pt x="10" y="26"/>
                  </a:moveTo>
                  <a:cubicBezTo>
                    <a:pt x="4" y="26"/>
                    <a:pt x="0" y="20"/>
                    <a:pt x="0" y="13"/>
                  </a:cubicBezTo>
                  <a:cubicBezTo>
                    <a:pt x="0" y="6"/>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7" name="Freeform 10">
              <a:extLst>
                <a:ext uri="{FF2B5EF4-FFF2-40B4-BE49-F238E27FC236}">
                  <a16:creationId xmlns:a16="http://schemas.microsoft.com/office/drawing/2014/main" id="{46B8E8AE-AAC8-4C88-9F8D-B6D34EEB3DB1}"/>
                </a:ext>
              </a:extLst>
            </p:cNvPr>
            <p:cNvSpPr>
              <a:spLocks/>
            </p:cNvSpPr>
            <p:nvPr/>
          </p:nvSpPr>
          <p:spPr bwMode="auto">
            <a:xfrm>
              <a:off x="6" y="162"/>
              <a:ext cx="22" cy="53"/>
            </a:xfrm>
            <a:custGeom>
              <a:avLst/>
              <a:gdLst>
                <a:gd name="T0" fmla="*/ 10 w 10"/>
                <a:gd name="T1" fmla="*/ 25 h 25"/>
                <a:gd name="T2" fmla="*/ 0 w 10"/>
                <a:gd name="T3" fmla="*/ 12 h 25"/>
                <a:gd name="T4" fmla="*/ 10 w 10"/>
                <a:gd name="T5" fmla="*/ 0 h 25"/>
              </a:gdLst>
              <a:ahLst/>
              <a:cxnLst>
                <a:cxn ang="0">
                  <a:pos x="T0" y="T1"/>
                </a:cxn>
                <a:cxn ang="0">
                  <a:pos x="T2" y="T3"/>
                </a:cxn>
                <a:cxn ang="0">
                  <a:pos x="T4" y="T5"/>
                </a:cxn>
              </a:cxnLst>
              <a:rect l="0" t="0" r="r" b="b"/>
              <a:pathLst>
                <a:path w="10" h="25">
                  <a:moveTo>
                    <a:pt x="10" y="25"/>
                  </a:moveTo>
                  <a:cubicBezTo>
                    <a:pt x="4" y="25"/>
                    <a:pt x="0" y="19"/>
                    <a:pt x="0" y="12"/>
                  </a:cubicBezTo>
                  <a:cubicBezTo>
                    <a:pt x="0" y="5"/>
                    <a:pt x="4" y="0"/>
                    <a:pt x="10" y="0"/>
                  </a:cubicBezTo>
                </a:path>
              </a:pathLst>
            </a:cu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8" name="Oval 227">
              <a:extLst>
                <a:ext uri="{FF2B5EF4-FFF2-40B4-BE49-F238E27FC236}">
                  <a16:creationId xmlns:a16="http://schemas.microsoft.com/office/drawing/2014/main" id="{BEE52AE3-D390-4FA0-AE6F-50654EE31338}"/>
                </a:ext>
              </a:extLst>
            </p:cNvPr>
            <p:cNvSpPr>
              <a:spLocks noChangeArrowheads="1"/>
            </p:cNvSpPr>
            <p:nvPr/>
          </p:nvSpPr>
          <p:spPr bwMode="auto">
            <a:xfrm>
              <a:off x="53"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29" name="Oval 228">
              <a:extLst>
                <a:ext uri="{FF2B5EF4-FFF2-40B4-BE49-F238E27FC236}">
                  <a16:creationId xmlns:a16="http://schemas.microsoft.com/office/drawing/2014/main" id="{2C5EC4EE-D0CC-4563-B45E-B1D725450D91}"/>
                </a:ext>
              </a:extLst>
            </p:cNvPr>
            <p:cNvSpPr>
              <a:spLocks noChangeArrowheads="1"/>
            </p:cNvSpPr>
            <p:nvPr/>
          </p:nvSpPr>
          <p:spPr bwMode="auto">
            <a:xfrm>
              <a:off x="100" y="263"/>
              <a:ext cx="26" cy="26"/>
            </a:xfrm>
            <a:prstGeom prst="ellipse">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230" name="Rectangle 229">
              <a:extLst>
                <a:ext uri="{FF2B5EF4-FFF2-40B4-BE49-F238E27FC236}">
                  <a16:creationId xmlns:a16="http://schemas.microsoft.com/office/drawing/2014/main" id="{12D315A3-2E58-481C-801E-8C75EBF57B41}"/>
                </a:ext>
              </a:extLst>
            </p:cNvPr>
            <p:cNvSpPr>
              <a:spLocks noChangeArrowheads="1"/>
            </p:cNvSpPr>
            <p:nvPr/>
          </p:nvSpPr>
          <p:spPr bwMode="auto">
            <a:xfrm>
              <a:off x="149" y="263"/>
              <a:ext cx="24" cy="24"/>
            </a:xfrm>
            <a:prstGeom prst="rect">
              <a:avLst/>
            </a:prstGeom>
            <a:noFill/>
            <a:ln w="12700"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118" name="Title 30">
            <a:extLst>
              <a:ext uri="{FF2B5EF4-FFF2-40B4-BE49-F238E27FC236}">
                <a16:creationId xmlns:a16="http://schemas.microsoft.com/office/drawing/2014/main" id="{6E476C36-7170-487C-B457-B60A21AA65EC}"/>
              </a:ext>
            </a:extLst>
          </p:cNvPr>
          <p:cNvSpPr txBox="1">
            <a:spLocks/>
          </p:cNvSpPr>
          <p:nvPr/>
        </p:nvSpPr>
        <p:spPr>
          <a:xfrm>
            <a:off x="2637408" y="4398512"/>
            <a:ext cx="7603398" cy="917575"/>
          </a:xfrm>
          <a:prstGeom prst="rect">
            <a:avLst/>
          </a:prstGeom>
        </p:spPr>
        <p:txBody>
          <a:bodyPr vert="horz" wrap="square" lIns="149217" tIns="93260" rIns="149217" bIns="93260" rtlCol="0" anchor="t">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3264" b="0" i="0" u="none" strike="noStrike" kern="1200" cap="none" spc="-102" normalizeH="0" baseline="0" noProof="0">
                <a:ln w="3175">
                  <a:noFill/>
                </a:ln>
                <a:gradFill>
                  <a:gsLst>
                    <a:gs pos="1250">
                      <a:srgbClr val="353535"/>
                    </a:gs>
                    <a:gs pos="100000">
                      <a:srgbClr val="353535"/>
                    </a:gs>
                  </a:gsLst>
                  <a:lin ang="5400000" scaled="0"/>
                </a:gradFill>
                <a:effectLst/>
                <a:uLnTx/>
                <a:uFillTx/>
                <a:latin typeface="Segoe UI Light"/>
                <a:ea typeface="+mn-ea"/>
                <a:cs typeface="Segoe UI" pitchFamily="34" charset="0"/>
              </a:rPr>
              <a:t>Serverless, the architecture for next gen apps </a:t>
            </a:r>
          </a:p>
        </p:txBody>
      </p:sp>
      <p:sp>
        <p:nvSpPr>
          <p:cNvPr id="120" name="Right Brace 119">
            <a:extLst>
              <a:ext uri="{FF2B5EF4-FFF2-40B4-BE49-F238E27FC236}">
                <a16:creationId xmlns:a16="http://schemas.microsoft.com/office/drawing/2014/main" id="{2B999B2A-9948-42E0-84F7-24A27A24B679}"/>
              </a:ext>
            </a:extLst>
          </p:cNvPr>
          <p:cNvSpPr/>
          <p:nvPr/>
        </p:nvSpPr>
        <p:spPr>
          <a:xfrm rot="5400000">
            <a:off x="9592663" y="4164359"/>
            <a:ext cx="245956" cy="4708877"/>
          </a:xfrm>
          <a:prstGeom prst="rightBrace">
            <a:avLst>
              <a:gd name="adj1" fmla="val 8333"/>
              <a:gd name="adj2" fmla="val 49410"/>
            </a:avLst>
          </a:prstGeom>
          <a:ln w="127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1" name="TextBox 120">
            <a:extLst>
              <a:ext uri="{FF2B5EF4-FFF2-40B4-BE49-F238E27FC236}">
                <a16:creationId xmlns:a16="http://schemas.microsoft.com/office/drawing/2014/main" id="{2814DC94-A821-45B7-B402-33A12549BCE4}"/>
              </a:ext>
            </a:extLst>
          </p:cNvPr>
          <p:cNvSpPr txBox="1"/>
          <p:nvPr/>
        </p:nvSpPr>
        <p:spPr>
          <a:xfrm>
            <a:off x="9207963" y="6521361"/>
            <a:ext cx="1019994" cy="627737"/>
          </a:xfrm>
          <a:prstGeom prst="rect">
            <a:avLst/>
          </a:prstGeom>
          <a:noFill/>
        </p:spPr>
        <p:txBody>
          <a:bodyPr wrap="none" lIns="182802" tIns="146241" rIns="182802" bIns="146241" rtlCol="0">
            <a:spAutoFit/>
          </a:bodyPr>
          <a:lstStyle/>
          <a:p>
            <a:pPr marL="0" marR="0" lvl="0" indent="0" algn="l" defTabSz="913873" rtl="0" eaLnBrk="1" fontAlgn="auto" latinLnBrk="0" hangingPunct="1">
              <a:lnSpc>
                <a:spcPct val="90000"/>
              </a:lnSpc>
              <a:spcBef>
                <a:spcPts val="0"/>
              </a:spcBef>
              <a:spcAft>
                <a:spcPts val="600"/>
              </a:spcAft>
              <a:buClrTx/>
              <a:buSzTx/>
              <a:buFontTx/>
              <a:buNone/>
              <a:tabLst/>
              <a:defRPr/>
            </a:pPr>
            <a:r>
              <a:rPr kumimoji="0" lang="en-US" sz="2400" i="0" u="none" strike="noStrike" kern="0" cap="none" spc="0" normalizeH="0" baseline="0" noProof="0">
                <a:ln>
                  <a:noFill/>
                </a:ln>
                <a:solidFill>
                  <a:srgbClr val="E7E6E6">
                    <a:lumMod val="75000"/>
                  </a:srgbClr>
                </a:solidFill>
                <a:effectLst/>
                <a:uLnTx/>
                <a:uFillTx/>
                <a:latin typeface="Segoe UI"/>
                <a:ea typeface="+mn-ea"/>
                <a:cs typeface="+mn-cs"/>
              </a:rPr>
              <a:t>PaaS</a:t>
            </a:r>
          </a:p>
        </p:txBody>
      </p:sp>
    </p:spTree>
    <p:extLst>
      <p:ext uri="{BB962C8B-B14F-4D97-AF65-F5344CB8AC3E}">
        <p14:creationId xmlns:p14="http://schemas.microsoft.com/office/powerpoint/2010/main" val="2965435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1000"/>
                                        <p:tgtEl>
                                          <p:spTgt spid="11"/>
                                        </p:tgtEl>
                                      </p:cBhvr>
                                    </p:animEffect>
                                  </p:childTnLst>
                                </p:cTn>
                              </p:par>
                              <p:par>
                                <p:cTn id="8" presetID="53" presetClass="entr" presetSubtype="16" fill="hold" grpId="0" nodeType="withEffect">
                                  <p:stCondLst>
                                    <p:cond delay="8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ppt_w</p:attrName>
                                        </p:attrNameLst>
                                      </p:cBhvr>
                                      <p:tavLst>
                                        <p:tav tm="0">
                                          <p:val>
                                            <p:fltVal val="0"/>
                                          </p:val>
                                        </p:tav>
                                        <p:tav tm="100000">
                                          <p:val>
                                            <p:strVal val="#ppt_w"/>
                                          </p:val>
                                        </p:tav>
                                      </p:tavLst>
                                    </p:anim>
                                    <p:anim calcmode="lin" valueType="num">
                                      <p:cBhvr>
                                        <p:cTn id="11" dur="500" fill="hold"/>
                                        <p:tgtEl>
                                          <p:spTgt spid="22"/>
                                        </p:tgtEl>
                                        <p:attrNameLst>
                                          <p:attrName>ppt_h</p:attrName>
                                        </p:attrNameLst>
                                      </p:cBhvr>
                                      <p:tavLst>
                                        <p:tav tm="0">
                                          <p:val>
                                            <p:fltVal val="0"/>
                                          </p:val>
                                        </p:tav>
                                        <p:tav tm="100000">
                                          <p:val>
                                            <p:strVal val="#ppt_h"/>
                                          </p:val>
                                        </p:tav>
                                      </p:tavLst>
                                    </p:anim>
                                    <p:animEffect transition="in" filter="fade">
                                      <p:cBhvr>
                                        <p:cTn id="12" dur="500"/>
                                        <p:tgtEl>
                                          <p:spTgt spid="22"/>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72"/>
                                        </p:tgtEl>
                                        <p:attrNameLst>
                                          <p:attrName>style.visibility</p:attrName>
                                        </p:attrNameLst>
                                      </p:cBhvr>
                                      <p:to>
                                        <p:strVal val="visible"/>
                                      </p:to>
                                    </p:set>
                                    <p:animEffect transition="in" filter="fade">
                                      <p:cBhvr>
                                        <p:cTn id="15" dur="500"/>
                                        <p:tgtEl>
                                          <p:spTgt spid="72"/>
                                        </p:tgtEl>
                                      </p:cBhvr>
                                    </p:animEffect>
                                  </p:childTnLst>
                                </p:cTn>
                              </p:par>
                              <p:par>
                                <p:cTn id="16" presetID="42" presetClass="path" presetSubtype="0" decel="100000" fill="hold" grpId="1" nodeType="withEffect">
                                  <p:stCondLst>
                                    <p:cond delay="500"/>
                                  </p:stCondLst>
                                  <p:childTnLst>
                                    <p:animMotion origin="layout" path="M 4.88895E-6 1.98366E-6 L 4.88895E-6 0.04357 " pathEditMode="relative" rAng="0" ptsTypes="AA">
                                      <p:cBhvr>
                                        <p:cTn id="17" dur="500" spd="-100000" fill="hold"/>
                                        <p:tgtEl>
                                          <p:spTgt spid="72"/>
                                        </p:tgtEl>
                                        <p:attrNameLst>
                                          <p:attrName>ppt_x</p:attrName>
                                          <p:attrName>ppt_y</p:attrName>
                                        </p:attrNameLst>
                                      </p:cBhvr>
                                      <p:rCtr x="0" y="2179"/>
                                    </p:animMotion>
                                  </p:childTnLst>
                                </p:cTn>
                              </p:par>
                            </p:childTnLst>
                          </p:cTn>
                        </p:par>
                        <p:par>
                          <p:cTn id="18" fill="hold">
                            <p:stCondLst>
                              <p:cond delay="1300"/>
                            </p:stCondLst>
                            <p:childTnLst>
                              <p:par>
                                <p:cTn id="19" presetID="53" presetClass="entr" presetSubtype="16" fill="hold" nodeType="afterEffect">
                                  <p:stCondLst>
                                    <p:cond delay="0"/>
                                  </p:stCondLst>
                                  <p:childTnLst>
                                    <p:set>
                                      <p:cBhvr>
                                        <p:cTn id="20" dur="1" fill="hold">
                                          <p:stCondLst>
                                            <p:cond delay="0"/>
                                          </p:stCondLst>
                                        </p:cTn>
                                        <p:tgtEl>
                                          <p:spTgt spid="221"/>
                                        </p:tgtEl>
                                        <p:attrNameLst>
                                          <p:attrName>style.visibility</p:attrName>
                                        </p:attrNameLst>
                                      </p:cBhvr>
                                      <p:to>
                                        <p:strVal val="visible"/>
                                      </p:to>
                                    </p:set>
                                    <p:anim calcmode="lin" valueType="num">
                                      <p:cBhvr>
                                        <p:cTn id="21" dur="500" fill="hold"/>
                                        <p:tgtEl>
                                          <p:spTgt spid="221"/>
                                        </p:tgtEl>
                                        <p:attrNameLst>
                                          <p:attrName>ppt_w</p:attrName>
                                        </p:attrNameLst>
                                      </p:cBhvr>
                                      <p:tavLst>
                                        <p:tav tm="0">
                                          <p:val>
                                            <p:fltVal val="0"/>
                                          </p:val>
                                        </p:tav>
                                        <p:tav tm="100000">
                                          <p:val>
                                            <p:strVal val="#ppt_w"/>
                                          </p:val>
                                        </p:tav>
                                      </p:tavLst>
                                    </p:anim>
                                    <p:anim calcmode="lin" valueType="num">
                                      <p:cBhvr>
                                        <p:cTn id="22" dur="500" fill="hold"/>
                                        <p:tgtEl>
                                          <p:spTgt spid="221"/>
                                        </p:tgtEl>
                                        <p:attrNameLst>
                                          <p:attrName>ppt_h</p:attrName>
                                        </p:attrNameLst>
                                      </p:cBhvr>
                                      <p:tavLst>
                                        <p:tav tm="0">
                                          <p:val>
                                            <p:fltVal val="0"/>
                                          </p:val>
                                        </p:tav>
                                        <p:tav tm="100000">
                                          <p:val>
                                            <p:strVal val="#ppt_h"/>
                                          </p:val>
                                        </p:tav>
                                      </p:tavLst>
                                    </p:anim>
                                    <p:animEffect transition="in" filter="fade">
                                      <p:cBhvr>
                                        <p:cTn id="23" dur="500"/>
                                        <p:tgtEl>
                                          <p:spTgt spid="2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0"/>
                                        </p:tgtEl>
                                        <p:attrNameLst>
                                          <p:attrName>style.visibility</p:attrName>
                                        </p:attrNameLst>
                                      </p:cBhvr>
                                      <p:to>
                                        <p:strVal val="visible"/>
                                      </p:to>
                                    </p:set>
                                    <p:animEffect transition="in" filter="fade">
                                      <p:cBhvr>
                                        <p:cTn id="26" dur="650"/>
                                        <p:tgtEl>
                                          <p:spTgt spid="140"/>
                                        </p:tgtEl>
                                      </p:cBhvr>
                                    </p:animEffect>
                                  </p:childTnLst>
                                </p:cTn>
                              </p:par>
                              <p:par>
                                <p:cTn id="27" presetID="42" presetClass="path" presetSubtype="0" decel="100000" fill="hold" grpId="1" nodeType="withEffect">
                                  <p:stCondLst>
                                    <p:cond delay="0"/>
                                  </p:stCondLst>
                                  <p:childTnLst>
                                    <p:animMotion origin="layout" path="M -4.70258E-6 -4.61189E-6 L -4.70258E-6 0.04358 " pathEditMode="relative" rAng="0" ptsTypes="AA">
                                      <p:cBhvr>
                                        <p:cTn id="28" dur="650" spd="-100000" fill="hold"/>
                                        <p:tgtEl>
                                          <p:spTgt spid="140"/>
                                        </p:tgtEl>
                                        <p:attrNameLst>
                                          <p:attrName>ppt_x</p:attrName>
                                          <p:attrName>ppt_y</p:attrName>
                                        </p:attrNameLst>
                                      </p:cBhvr>
                                      <p:rCtr x="0" y="2179"/>
                                    </p:animMotion>
                                  </p:childTnLst>
                                </p:cTn>
                              </p:par>
                              <p:par>
                                <p:cTn id="29" presetID="53" presetClass="entr" presetSubtype="16" fill="hold" nodeType="withEffect">
                                  <p:stCondLst>
                                    <p:cond delay="50"/>
                                  </p:stCondLst>
                                  <p:childTnLst>
                                    <p:set>
                                      <p:cBhvr>
                                        <p:cTn id="30" dur="1" fill="hold">
                                          <p:stCondLst>
                                            <p:cond delay="0"/>
                                          </p:stCondLst>
                                        </p:cTn>
                                        <p:tgtEl>
                                          <p:spTgt spid="161"/>
                                        </p:tgtEl>
                                        <p:attrNameLst>
                                          <p:attrName>style.visibility</p:attrName>
                                        </p:attrNameLst>
                                      </p:cBhvr>
                                      <p:to>
                                        <p:strVal val="visible"/>
                                      </p:to>
                                    </p:set>
                                    <p:anim calcmode="lin" valueType="num">
                                      <p:cBhvr>
                                        <p:cTn id="31" dur="500" fill="hold"/>
                                        <p:tgtEl>
                                          <p:spTgt spid="161"/>
                                        </p:tgtEl>
                                        <p:attrNameLst>
                                          <p:attrName>ppt_w</p:attrName>
                                        </p:attrNameLst>
                                      </p:cBhvr>
                                      <p:tavLst>
                                        <p:tav tm="0">
                                          <p:val>
                                            <p:fltVal val="0"/>
                                          </p:val>
                                        </p:tav>
                                        <p:tav tm="100000">
                                          <p:val>
                                            <p:strVal val="#ppt_w"/>
                                          </p:val>
                                        </p:tav>
                                      </p:tavLst>
                                    </p:anim>
                                    <p:anim calcmode="lin" valueType="num">
                                      <p:cBhvr>
                                        <p:cTn id="32" dur="500" fill="hold"/>
                                        <p:tgtEl>
                                          <p:spTgt spid="161"/>
                                        </p:tgtEl>
                                        <p:attrNameLst>
                                          <p:attrName>ppt_h</p:attrName>
                                        </p:attrNameLst>
                                      </p:cBhvr>
                                      <p:tavLst>
                                        <p:tav tm="0">
                                          <p:val>
                                            <p:fltVal val="0"/>
                                          </p:val>
                                        </p:tav>
                                        <p:tav tm="100000">
                                          <p:val>
                                            <p:strVal val="#ppt_h"/>
                                          </p:val>
                                        </p:tav>
                                      </p:tavLst>
                                    </p:anim>
                                    <p:animEffect transition="in" filter="fade">
                                      <p:cBhvr>
                                        <p:cTn id="33" dur="500"/>
                                        <p:tgtEl>
                                          <p:spTgt spid="161"/>
                                        </p:tgtEl>
                                      </p:cBhvr>
                                    </p:animEffect>
                                  </p:childTnLst>
                                </p:cTn>
                              </p:par>
                              <p:par>
                                <p:cTn id="34" presetID="53" presetClass="entr" presetSubtype="16" fill="hold" nodeType="withEffect">
                                  <p:stCondLst>
                                    <p:cond delay="100"/>
                                  </p:stCondLst>
                                  <p:childTnLst>
                                    <p:set>
                                      <p:cBhvr>
                                        <p:cTn id="35" dur="1" fill="hold">
                                          <p:stCondLst>
                                            <p:cond delay="0"/>
                                          </p:stCondLst>
                                        </p:cTn>
                                        <p:tgtEl>
                                          <p:spTgt spid="171"/>
                                        </p:tgtEl>
                                        <p:attrNameLst>
                                          <p:attrName>style.visibility</p:attrName>
                                        </p:attrNameLst>
                                      </p:cBhvr>
                                      <p:to>
                                        <p:strVal val="visible"/>
                                      </p:to>
                                    </p:set>
                                    <p:anim calcmode="lin" valueType="num">
                                      <p:cBhvr>
                                        <p:cTn id="36" dur="500" fill="hold"/>
                                        <p:tgtEl>
                                          <p:spTgt spid="171"/>
                                        </p:tgtEl>
                                        <p:attrNameLst>
                                          <p:attrName>ppt_w</p:attrName>
                                        </p:attrNameLst>
                                      </p:cBhvr>
                                      <p:tavLst>
                                        <p:tav tm="0">
                                          <p:val>
                                            <p:fltVal val="0"/>
                                          </p:val>
                                        </p:tav>
                                        <p:tav tm="100000">
                                          <p:val>
                                            <p:strVal val="#ppt_w"/>
                                          </p:val>
                                        </p:tav>
                                      </p:tavLst>
                                    </p:anim>
                                    <p:anim calcmode="lin" valueType="num">
                                      <p:cBhvr>
                                        <p:cTn id="37" dur="500" fill="hold"/>
                                        <p:tgtEl>
                                          <p:spTgt spid="171"/>
                                        </p:tgtEl>
                                        <p:attrNameLst>
                                          <p:attrName>ppt_h</p:attrName>
                                        </p:attrNameLst>
                                      </p:cBhvr>
                                      <p:tavLst>
                                        <p:tav tm="0">
                                          <p:val>
                                            <p:fltVal val="0"/>
                                          </p:val>
                                        </p:tav>
                                        <p:tav tm="100000">
                                          <p:val>
                                            <p:strVal val="#ppt_h"/>
                                          </p:val>
                                        </p:tav>
                                      </p:tavLst>
                                    </p:anim>
                                    <p:animEffect transition="in" filter="fade">
                                      <p:cBhvr>
                                        <p:cTn id="38" dur="500"/>
                                        <p:tgtEl>
                                          <p:spTgt spid="171"/>
                                        </p:tgtEl>
                                      </p:cBhvr>
                                    </p:animEffect>
                                  </p:childTnLst>
                                </p:cTn>
                              </p:par>
                              <p:par>
                                <p:cTn id="39" presetID="53" presetClass="entr" presetSubtype="16" fill="hold" nodeType="withEffect">
                                  <p:stCondLst>
                                    <p:cond delay="150"/>
                                  </p:stCondLst>
                                  <p:childTnLst>
                                    <p:set>
                                      <p:cBhvr>
                                        <p:cTn id="40" dur="1" fill="hold">
                                          <p:stCondLst>
                                            <p:cond delay="0"/>
                                          </p:stCondLst>
                                        </p:cTn>
                                        <p:tgtEl>
                                          <p:spTgt spid="191"/>
                                        </p:tgtEl>
                                        <p:attrNameLst>
                                          <p:attrName>style.visibility</p:attrName>
                                        </p:attrNameLst>
                                      </p:cBhvr>
                                      <p:to>
                                        <p:strVal val="visible"/>
                                      </p:to>
                                    </p:set>
                                    <p:anim calcmode="lin" valueType="num">
                                      <p:cBhvr>
                                        <p:cTn id="41" dur="500" fill="hold"/>
                                        <p:tgtEl>
                                          <p:spTgt spid="191"/>
                                        </p:tgtEl>
                                        <p:attrNameLst>
                                          <p:attrName>ppt_w</p:attrName>
                                        </p:attrNameLst>
                                      </p:cBhvr>
                                      <p:tavLst>
                                        <p:tav tm="0">
                                          <p:val>
                                            <p:fltVal val="0"/>
                                          </p:val>
                                        </p:tav>
                                        <p:tav tm="100000">
                                          <p:val>
                                            <p:strVal val="#ppt_w"/>
                                          </p:val>
                                        </p:tav>
                                      </p:tavLst>
                                    </p:anim>
                                    <p:anim calcmode="lin" valueType="num">
                                      <p:cBhvr>
                                        <p:cTn id="42" dur="500" fill="hold"/>
                                        <p:tgtEl>
                                          <p:spTgt spid="191"/>
                                        </p:tgtEl>
                                        <p:attrNameLst>
                                          <p:attrName>ppt_h</p:attrName>
                                        </p:attrNameLst>
                                      </p:cBhvr>
                                      <p:tavLst>
                                        <p:tav tm="0">
                                          <p:val>
                                            <p:fltVal val="0"/>
                                          </p:val>
                                        </p:tav>
                                        <p:tav tm="100000">
                                          <p:val>
                                            <p:strVal val="#ppt_h"/>
                                          </p:val>
                                        </p:tav>
                                      </p:tavLst>
                                    </p:anim>
                                    <p:animEffect transition="in" filter="fade">
                                      <p:cBhvr>
                                        <p:cTn id="43" dur="500"/>
                                        <p:tgtEl>
                                          <p:spTgt spid="191"/>
                                        </p:tgtEl>
                                      </p:cBhvr>
                                    </p:animEffect>
                                  </p:childTnLst>
                                </p:cTn>
                              </p:par>
                              <p:par>
                                <p:cTn id="44" presetID="53" presetClass="entr" presetSubtype="16" fill="hold" nodeType="withEffect">
                                  <p:stCondLst>
                                    <p:cond delay="200"/>
                                  </p:stCondLst>
                                  <p:childTnLst>
                                    <p:set>
                                      <p:cBhvr>
                                        <p:cTn id="45" dur="1" fill="hold">
                                          <p:stCondLst>
                                            <p:cond delay="0"/>
                                          </p:stCondLst>
                                        </p:cTn>
                                        <p:tgtEl>
                                          <p:spTgt spid="181"/>
                                        </p:tgtEl>
                                        <p:attrNameLst>
                                          <p:attrName>style.visibility</p:attrName>
                                        </p:attrNameLst>
                                      </p:cBhvr>
                                      <p:to>
                                        <p:strVal val="visible"/>
                                      </p:to>
                                    </p:set>
                                    <p:anim calcmode="lin" valueType="num">
                                      <p:cBhvr>
                                        <p:cTn id="46" dur="500" fill="hold"/>
                                        <p:tgtEl>
                                          <p:spTgt spid="181"/>
                                        </p:tgtEl>
                                        <p:attrNameLst>
                                          <p:attrName>ppt_w</p:attrName>
                                        </p:attrNameLst>
                                      </p:cBhvr>
                                      <p:tavLst>
                                        <p:tav tm="0">
                                          <p:val>
                                            <p:fltVal val="0"/>
                                          </p:val>
                                        </p:tav>
                                        <p:tav tm="100000">
                                          <p:val>
                                            <p:strVal val="#ppt_w"/>
                                          </p:val>
                                        </p:tav>
                                      </p:tavLst>
                                    </p:anim>
                                    <p:anim calcmode="lin" valueType="num">
                                      <p:cBhvr>
                                        <p:cTn id="47" dur="500" fill="hold"/>
                                        <p:tgtEl>
                                          <p:spTgt spid="181"/>
                                        </p:tgtEl>
                                        <p:attrNameLst>
                                          <p:attrName>ppt_h</p:attrName>
                                        </p:attrNameLst>
                                      </p:cBhvr>
                                      <p:tavLst>
                                        <p:tav tm="0">
                                          <p:val>
                                            <p:fltVal val="0"/>
                                          </p:val>
                                        </p:tav>
                                        <p:tav tm="100000">
                                          <p:val>
                                            <p:strVal val="#ppt_h"/>
                                          </p:val>
                                        </p:tav>
                                      </p:tavLst>
                                    </p:anim>
                                    <p:animEffect transition="in" filter="fade">
                                      <p:cBhvr>
                                        <p:cTn id="48" dur="500"/>
                                        <p:tgtEl>
                                          <p:spTgt spid="181"/>
                                        </p:tgtEl>
                                      </p:cBhvr>
                                    </p:animEffect>
                                  </p:childTnLst>
                                </p:cTn>
                              </p:par>
                              <p:par>
                                <p:cTn id="49" presetID="53" presetClass="entr" presetSubtype="16" fill="hold" nodeType="withEffect">
                                  <p:stCondLst>
                                    <p:cond delay="250"/>
                                  </p:stCondLst>
                                  <p:childTnLst>
                                    <p:set>
                                      <p:cBhvr>
                                        <p:cTn id="50" dur="1" fill="hold">
                                          <p:stCondLst>
                                            <p:cond delay="0"/>
                                          </p:stCondLst>
                                        </p:cTn>
                                        <p:tgtEl>
                                          <p:spTgt spid="201"/>
                                        </p:tgtEl>
                                        <p:attrNameLst>
                                          <p:attrName>style.visibility</p:attrName>
                                        </p:attrNameLst>
                                      </p:cBhvr>
                                      <p:to>
                                        <p:strVal val="visible"/>
                                      </p:to>
                                    </p:set>
                                    <p:anim calcmode="lin" valueType="num">
                                      <p:cBhvr>
                                        <p:cTn id="51" dur="500" fill="hold"/>
                                        <p:tgtEl>
                                          <p:spTgt spid="201"/>
                                        </p:tgtEl>
                                        <p:attrNameLst>
                                          <p:attrName>ppt_w</p:attrName>
                                        </p:attrNameLst>
                                      </p:cBhvr>
                                      <p:tavLst>
                                        <p:tav tm="0">
                                          <p:val>
                                            <p:fltVal val="0"/>
                                          </p:val>
                                        </p:tav>
                                        <p:tav tm="100000">
                                          <p:val>
                                            <p:strVal val="#ppt_w"/>
                                          </p:val>
                                        </p:tav>
                                      </p:tavLst>
                                    </p:anim>
                                    <p:anim calcmode="lin" valueType="num">
                                      <p:cBhvr>
                                        <p:cTn id="52" dur="500" fill="hold"/>
                                        <p:tgtEl>
                                          <p:spTgt spid="201"/>
                                        </p:tgtEl>
                                        <p:attrNameLst>
                                          <p:attrName>ppt_h</p:attrName>
                                        </p:attrNameLst>
                                      </p:cBhvr>
                                      <p:tavLst>
                                        <p:tav tm="0">
                                          <p:val>
                                            <p:fltVal val="0"/>
                                          </p:val>
                                        </p:tav>
                                        <p:tav tm="100000">
                                          <p:val>
                                            <p:strVal val="#ppt_h"/>
                                          </p:val>
                                        </p:tav>
                                      </p:tavLst>
                                    </p:anim>
                                    <p:animEffect transition="in" filter="fade">
                                      <p:cBhvr>
                                        <p:cTn id="53" dur="500"/>
                                        <p:tgtEl>
                                          <p:spTgt spid="201"/>
                                        </p:tgtEl>
                                      </p:cBhvr>
                                    </p:animEffect>
                                  </p:childTnLst>
                                </p:cTn>
                              </p:par>
                              <p:par>
                                <p:cTn id="54" presetID="53" presetClass="entr" presetSubtype="16" fill="hold" nodeType="withEffect">
                                  <p:stCondLst>
                                    <p:cond delay="300"/>
                                  </p:stCondLst>
                                  <p:childTnLst>
                                    <p:set>
                                      <p:cBhvr>
                                        <p:cTn id="55" dur="1" fill="hold">
                                          <p:stCondLst>
                                            <p:cond delay="0"/>
                                          </p:stCondLst>
                                        </p:cTn>
                                        <p:tgtEl>
                                          <p:spTgt spid="141"/>
                                        </p:tgtEl>
                                        <p:attrNameLst>
                                          <p:attrName>style.visibility</p:attrName>
                                        </p:attrNameLst>
                                      </p:cBhvr>
                                      <p:to>
                                        <p:strVal val="visible"/>
                                      </p:to>
                                    </p:set>
                                    <p:anim calcmode="lin" valueType="num">
                                      <p:cBhvr>
                                        <p:cTn id="56" dur="500" fill="hold"/>
                                        <p:tgtEl>
                                          <p:spTgt spid="141"/>
                                        </p:tgtEl>
                                        <p:attrNameLst>
                                          <p:attrName>ppt_w</p:attrName>
                                        </p:attrNameLst>
                                      </p:cBhvr>
                                      <p:tavLst>
                                        <p:tav tm="0">
                                          <p:val>
                                            <p:fltVal val="0"/>
                                          </p:val>
                                        </p:tav>
                                        <p:tav tm="100000">
                                          <p:val>
                                            <p:strVal val="#ppt_w"/>
                                          </p:val>
                                        </p:tav>
                                      </p:tavLst>
                                    </p:anim>
                                    <p:anim calcmode="lin" valueType="num">
                                      <p:cBhvr>
                                        <p:cTn id="57" dur="500" fill="hold"/>
                                        <p:tgtEl>
                                          <p:spTgt spid="141"/>
                                        </p:tgtEl>
                                        <p:attrNameLst>
                                          <p:attrName>ppt_h</p:attrName>
                                        </p:attrNameLst>
                                      </p:cBhvr>
                                      <p:tavLst>
                                        <p:tav tm="0">
                                          <p:val>
                                            <p:fltVal val="0"/>
                                          </p:val>
                                        </p:tav>
                                        <p:tav tm="100000">
                                          <p:val>
                                            <p:strVal val="#ppt_h"/>
                                          </p:val>
                                        </p:tav>
                                      </p:tavLst>
                                    </p:anim>
                                    <p:animEffect transition="in" filter="fade">
                                      <p:cBhvr>
                                        <p:cTn id="58" dur="500"/>
                                        <p:tgtEl>
                                          <p:spTgt spid="141"/>
                                        </p:tgtEl>
                                      </p:cBhvr>
                                    </p:animEffect>
                                  </p:childTnLst>
                                </p:cTn>
                              </p:par>
                              <p:par>
                                <p:cTn id="59" presetID="53" presetClass="entr" presetSubtype="16" fill="hold" nodeType="withEffect">
                                  <p:stCondLst>
                                    <p:cond delay="350"/>
                                  </p:stCondLst>
                                  <p:childTnLst>
                                    <p:set>
                                      <p:cBhvr>
                                        <p:cTn id="60" dur="1" fill="hold">
                                          <p:stCondLst>
                                            <p:cond delay="0"/>
                                          </p:stCondLst>
                                        </p:cTn>
                                        <p:tgtEl>
                                          <p:spTgt spid="151"/>
                                        </p:tgtEl>
                                        <p:attrNameLst>
                                          <p:attrName>style.visibility</p:attrName>
                                        </p:attrNameLst>
                                      </p:cBhvr>
                                      <p:to>
                                        <p:strVal val="visible"/>
                                      </p:to>
                                    </p:set>
                                    <p:anim calcmode="lin" valueType="num">
                                      <p:cBhvr>
                                        <p:cTn id="61" dur="500" fill="hold"/>
                                        <p:tgtEl>
                                          <p:spTgt spid="151"/>
                                        </p:tgtEl>
                                        <p:attrNameLst>
                                          <p:attrName>ppt_w</p:attrName>
                                        </p:attrNameLst>
                                      </p:cBhvr>
                                      <p:tavLst>
                                        <p:tav tm="0">
                                          <p:val>
                                            <p:fltVal val="0"/>
                                          </p:val>
                                        </p:tav>
                                        <p:tav tm="100000">
                                          <p:val>
                                            <p:strVal val="#ppt_w"/>
                                          </p:val>
                                        </p:tav>
                                      </p:tavLst>
                                    </p:anim>
                                    <p:anim calcmode="lin" valueType="num">
                                      <p:cBhvr>
                                        <p:cTn id="62" dur="500" fill="hold"/>
                                        <p:tgtEl>
                                          <p:spTgt spid="151"/>
                                        </p:tgtEl>
                                        <p:attrNameLst>
                                          <p:attrName>ppt_h</p:attrName>
                                        </p:attrNameLst>
                                      </p:cBhvr>
                                      <p:tavLst>
                                        <p:tav tm="0">
                                          <p:val>
                                            <p:fltVal val="0"/>
                                          </p:val>
                                        </p:tav>
                                        <p:tav tm="100000">
                                          <p:val>
                                            <p:strVal val="#ppt_h"/>
                                          </p:val>
                                        </p:tav>
                                      </p:tavLst>
                                    </p:anim>
                                    <p:animEffect transition="in" filter="fade">
                                      <p:cBhvr>
                                        <p:cTn id="63" dur="500"/>
                                        <p:tgtEl>
                                          <p:spTgt spid="151"/>
                                        </p:tgtEl>
                                      </p:cBhvr>
                                    </p:animEffect>
                                  </p:childTnLst>
                                </p:cTn>
                              </p:par>
                              <p:par>
                                <p:cTn id="64" presetID="53" presetClass="entr" presetSubtype="16" fill="hold" nodeType="withEffect">
                                  <p:stCondLst>
                                    <p:cond delay="400"/>
                                  </p:stCondLst>
                                  <p:childTnLst>
                                    <p:set>
                                      <p:cBhvr>
                                        <p:cTn id="65" dur="1" fill="hold">
                                          <p:stCondLst>
                                            <p:cond delay="0"/>
                                          </p:stCondLst>
                                        </p:cTn>
                                        <p:tgtEl>
                                          <p:spTgt spid="211"/>
                                        </p:tgtEl>
                                        <p:attrNameLst>
                                          <p:attrName>style.visibility</p:attrName>
                                        </p:attrNameLst>
                                      </p:cBhvr>
                                      <p:to>
                                        <p:strVal val="visible"/>
                                      </p:to>
                                    </p:set>
                                    <p:anim calcmode="lin" valueType="num">
                                      <p:cBhvr>
                                        <p:cTn id="66" dur="500" fill="hold"/>
                                        <p:tgtEl>
                                          <p:spTgt spid="211"/>
                                        </p:tgtEl>
                                        <p:attrNameLst>
                                          <p:attrName>ppt_w</p:attrName>
                                        </p:attrNameLst>
                                      </p:cBhvr>
                                      <p:tavLst>
                                        <p:tav tm="0">
                                          <p:val>
                                            <p:fltVal val="0"/>
                                          </p:val>
                                        </p:tav>
                                        <p:tav tm="100000">
                                          <p:val>
                                            <p:strVal val="#ppt_w"/>
                                          </p:val>
                                        </p:tav>
                                      </p:tavLst>
                                    </p:anim>
                                    <p:anim calcmode="lin" valueType="num">
                                      <p:cBhvr>
                                        <p:cTn id="67" dur="500" fill="hold"/>
                                        <p:tgtEl>
                                          <p:spTgt spid="211"/>
                                        </p:tgtEl>
                                        <p:attrNameLst>
                                          <p:attrName>ppt_h</p:attrName>
                                        </p:attrNameLst>
                                      </p:cBhvr>
                                      <p:tavLst>
                                        <p:tav tm="0">
                                          <p:val>
                                            <p:fltVal val="0"/>
                                          </p:val>
                                        </p:tav>
                                        <p:tav tm="100000">
                                          <p:val>
                                            <p:strVal val="#ppt_h"/>
                                          </p:val>
                                        </p:tav>
                                      </p:tavLst>
                                    </p:anim>
                                    <p:animEffect transition="in" filter="fade">
                                      <p:cBhvr>
                                        <p:cTn id="68" dur="500"/>
                                        <p:tgtEl>
                                          <p:spTgt spid="211"/>
                                        </p:tgtEl>
                                      </p:cBhvr>
                                    </p:animEffect>
                                  </p:childTnLst>
                                </p:cTn>
                              </p:par>
                              <p:par>
                                <p:cTn id="69" presetID="10" presetClass="entr" presetSubtype="0" fill="hold" grpId="0" nodeType="withEffect">
                                  <p:stCondLst>
                                    <p:cond delay="650"/>
                                  </p:stCondLst>
                                  <p:childTnLst>
                                    <p:set>
                                      <p:cBhvr>
                                        <p:cTn id="70" dur="1" fill="hold">
                                          <p:stCondLst>
                                            <p:cond delay="0"/>
                                          </p:stCondLst>
                                        </p:cTn>
                                        <p:tgtEl>
                                          <p:spTgt spid="118"/>
                                        </p:tgtEl>
                                        <p:attrNameLst>
                                          <p:attrName>style.visibility</p:attrName>
                                        </p:attrNameLst>
                                      </p:cBhvr>
                                      <p:to>
                                        <p:strVal val="visible"/>
                                      </p:to>
                                    </p:set>
                                    <p:animEffect transition="in" filter="fade">
                                      <p:cBhvr>
                                        <p:cTn id="71" dur="500"/>
                                        <p:tgtEl>
                                          <p:spTgt spid="118"/>
                                        </p:tgtEl>
                                      </p:cBhvr>
                                    </p:animEffect>
                                  </p:childTnLst>
                                </p:cTn>
                              </p:par>
                              <p:par>
                                <p:cTn id="72" presetID="42" presetClass="path" presetSubtype="0" decel="100000" fill="hold" grpId="1" nodeType="withEffect">
                                  <p:stCondLst>
                                    <p:cond delay="650"/>
                                  </p:stCondLst>
                                  <p:childTnLst>
                                    <p:animMotion origin="layout" path="M -3.17079E-6 2.51021E-6 L 0.03677 2.51021E-6 " pathEditMode="relative" rAng="0" ptsTypes="AA">
                                      <p:cBhvr>
                                        <p:cTn id="73" dur="500" spd="-100000" fill="hold"/>
                                        <p:tgtEl>
                                          <p:spTgt spid="118"/>
                                        </p:tgtEl>
                                        <p:attrNameLst>
                                          <p:attrName>ppt_x</p:attrName>
                                          <p:attrName>ppt_y</p:attrName>
                                        </p:attrNameLst>
                                      </p:cBhvr>
                                      <p:rCtr x="1838" y="0"/>
                                    </p:animMotion>
                                  </p:childTnLst>
                                </p:cTn>
                              </p:par>
                              <p:par>
                                <p:cTn id="74" presetID="10" presetClass="entr" presetSubtype="0" fill="hold" grpId="0" nodeType="withEffect">
                                  <p:stCondLst>
                                    <p:cond delay="350"/>
                                  </p:stCondLst>
                                  <p:childTnLst>
                                    <p:set>
                                      <p:cBhvr>
                                        <p:cTn id="75" dur="1" fill="hold">
                                          <p:stCondLst>
                                            <p:cond delay="0"/>
                                          </p:stCondLst>
                                        </p:cTn>
                                        <p:tgtEl>
                                          <p:spTgt spid="121"/>
                                        </p:tgtEl>
                                        <p:attrNameLst>
                                          <p:attrName>style.visibility</p:attrName>
                                        </p:attrNameLst>
                                      </p:cBhvr>
                                      <p:to>
                                        <p:strVal val="visible"/>
                                      </p:to>
                                    </p:set>
                                    <p:animEffect transition="in" filter="fade">
                                      <p:cBhvr>
                                        <p:cTn id="76" dur="500"/>
                                        <p:tgtEl>
                                          <p:spTgt spid="121"/>
                                        </p:tgtEl>
                                      </p:cBhvr>
                                    </p:animEffect>
                                  </p:childTnLst>
                                </p:cTn>
                              </p:par>
                              <p:par>
                                <p:cTn id="77" presetID="10" presetClass="entr" presetSubtype="0" fill="hold" grpId="0" nodeType="withEffect">
                                  <p:stCondLst>
                                    <p:cond delay="350"/>
                                  </p:stCondLst>
                                  <p:childTnLst>
                                    <p:set>
                                      <p:cBhvr>
                                        <p:cTn id="78" dur="1" fill="hold">
                                          <p:stCondLst>
                                            <p:cond delay="0"/>
                                          </p:stCondLst>
                                        </p:cTn>
                                        <p:tgtEl>
                                          <p:spTgt spid="120"/>
                                        </p:tgtEl>
                                        <p:attrNameLst>
                                          <p:attrName>style.visibility</p:attrName>
                                        </p:attrNameLst>
                                      </p:cBhvr>
                                      <p:to>
                                        <p:strVal val="visible"/>
                                      </p:to>
                                    </p:set>
                                    <p:animEffect transition="in" filter="fade">
                                      <p:cBhvr>
                                        <p:cTn id="79"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2" grpId="0"/>
      <p:bldP spid="72" grpId="1"/>
      <p:bldP spid="140" grpId="0"/>
      <p:bldP spid="140" grpId="1"/>
      <p:bldP spid="118" grpId="0"/>
      <p:bldP spid="118" grpId="1"/>
      <p:bldP spid="120" grpId="0" animBg="1"/>
      <p:bldP spid="12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94E8C73-F2A5-4755-A3EC-B19EA8020E26}"/>
              </a:ext>
            </a:extLst>
          </p:cNvPr>
          <p:cNvSpPr>
            <a:spLocks noGrp="1"/>
          </p:cNvSpPr>
          <p:nvPr>
            <p:ph type="title"/>
          </p:nvPr>
        </p:nvSpPr>
        <p:spPr/>
        <p:txBody>
          <a:bodyPr/>
          <a:lstStyle/>
          <a:p>
            <a:r>
              <a:rPr lang="en-US" dirty="0"/>
              <a:t>Functions everywhere</a:t>
            </a:r>
          </a:p>
        </p:txBody>
      </p:sp>
      <p:sp>
        <p:nvSpPr>
          <p:cNvPr id="77" name="Rectangle 76">
            <a:extLst>
              <a:ext uri="{FF2B5EF4-FFF2-40B4-BE49-F238E27FC236}">
                <a16:creationId xmlns:a16="http://schemas.microsoft.com/office/drawing/2014/main" id="{7E5969E6-40BB-421F-A203-77E45DEC7690}"/>
              </a:ext>
            </a:extLst>
          </p:cNvPr>
          <p:cNvSpPr/>
          <p:nvPr/>
        </p:nvSpPr>
        <p:spPr bwMode="auto">
          <a:xfrm>
            <a:off x="598945" y="3699433"/>
            <a:ext cx="1304447"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solidFill>
                  <a:sysClr val="windowText" lastClr="000000"/>
                </a:solidFill>
                <a:latin typeface="Segoe UI"/>
              </a:rPr>
              <a:t>Platform</a:t>
            </a:r>
          </a:p>
        </p:txBody>
      </p:sp>
      <p:sp>
        <p:nvSpPr>
          <p:cNvPr id="78" name="Rectangle 77">
            <a:extLst>
              <a:ext uri="{FF2B5EF4-FFF2-40B4-BE49-F238E27FC236}">
                <a16:creationId xmlns:a16="http://schemas.microsoft.com/office/drawing/2014/main" id="{C935AC29-D735-4B57-9978-EC3777496FFD}"/>
              </a:ext>
            </a:extLst>
          </p:cNvPr>
          <p:cNvSpPr/>
          <p:nvPr/>
        </p:nvSpPr>
        <p:spPr bwMode="auto">
          <a:xfrm>
            <a:off x="598945" y="4632037"/>
            <a:ext cx="1304447"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solidFill>
                  <a:sysClr val="windowText" lastClr="000000"/>
                </a:solidFill>
                <a:latin typeface="Segoe UI"/>
              </a:rPr>
              <a:t>Application delivery</a:t>
            </a:r>
          </a:p>
        </p:txBody>
      </p:sp>
      <p:sp>
        <p:nvSpPr>
          <p:cNvPr id="80" name="Rectangle 79">
            <a:extLst>
              <a:ext uri="{FF2B5EF4-FFF2-40B4-BE49-F238E27FC236}">
                <a16:creationId xmlns:a16="http://schemas.microsoft.com/office/drawing/2014/main" id="{4BC4B803-2C13-4ACB-BA62-53EB5939F838}"/>
              </a:ext>
            </a:extLst>
          </p:cNvPr>
          <p:cNvSpPr/>
          <p:nvPr/>
        </p:nvSpPr>
        <p:spPr bwMode="auto">
          <a:xfrm>
            <a:off x="599422" y="5564640"/>
            <a:ext cx="1304447" cy="932603"/>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solidFill>
                  <a:sysClr val="windowText" lastClr="000000"/>
                </a:solidFill>
                <a:latin typeface="Segoe UI"/>
              </a:rPr>
              <a:t>Operating system</a:t>
            </a:r>
          </a:p>
        </p:txBody>
      </p:sp>
      <p:grpSp>
        <p:nvGrpSpPr>
          <p:cNvPr id="385" name="Group 384">
            <a:extLst>
              <a:ext uri="{FF2B5EF4-FFF2-40B4-BE49-F238E27FC236}">
                <a16:creationId xmlns:a16="http://schemas.microsoft.com/office/drawing/2014/main" id="{31C73A90-BA06-4C9A-91A8-47C0949BA20B}"/>
              </a:ext>
            </a:extLst>
          </p:cNvPr>
          <p:cNvGrpSpPr/>
          <p:nvPr/>
        </p:nvGrpSpPr>
        <p:grpSpPr>
          <a:xfrm>
            <a:off x="4786360" y="2999980"/>
            <a:ext cx="1318515" cy="3497263"/>
            <a:chOff x="4692071" y="2941425"/>
            <a:chExt cx="1292779" cy="3429000"/>
          </a:xfrm>
        </p:grpSpPr>
        <p:sp>
          <p:nvSpPr>
            <p:cNvPr id="104" name="Rectangle 103">
              <a:extLst>
                <a:ext uri="{FF2B5EF4-FFF2-40B4-BE49-F238E27FC236}">
                  <a16:creationId xmlns:a16="http://schemas.microsoft.com/office/drawing/2014/main" id="{3157D346-725D-4D8F-A127-CED8C0799390}"/>
                </a:ext>
              </a:extLst>
            </p:cNvPr>
            <p:cNvSpPr/>
            <p:nvPr/>
          </p:nvSpPr>
          <p:spPr bwMode="auto">
            <a:xfrm>
              <a:off x="4696266"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05" name="Rectangle 104">
              <a:extLst>
                <a:ext uri="{FF2B5EF4-FFF2-40B4-BE49-F238E27FC236}">
                  <a16:creationId xmlns:a16="http://schemas.microsoft.com/office/drawing/2014/main" id="{411C7BC1-78D7-4424-94D3-E3155A54636D}"/>
                </a:ext>
              </a:extLst>
            </p:cNvPr>
            <p:cNvSpPr/>
            <p:nvPr/>
          </p:nvSpPr>
          <p:spPr bwMode="auto">
            <a:xfrm>
              <a:off x="4696266"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06" name="Rectangle 105">
              <a:extLst>
                <a:ext uri="{FF2B5EF4-FFF2-40B4-BE49-F238E27FC236}">
                  <a16:creationId xmlns:a16="http://schemas.microsoft.com/office/drawing/2014/main" id="{5E012833-6171-4A8C-BBCF-7480A07BC0D8}"/>
                </a:ext>
              </a:extLst>
            </p:cNvPr>
            <p:cNvSpPr/>
            <p:nvPr/>
          </p:nvSpPr>
          <p:spPr bwMode="auto">
            <a:xfrm>
              <a:off x="4696734"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08" name="Rectangle 107">
              <a:extLst>
                <a:ext uri="{FF2B5EF4-FFF2-40B4-BE49-F238E27FC236}">
                  <a16:creationId xmlns:a16="http://schemas.microsoft.com/office/drawing/2014/main" id="{751CD0BA-23C8-45B8-AE1C-03293F51744F}"/>
                </a:ext>
              </a:extLst>
            </p:cNvPr>
            <p:cNvSpPr/>
            <p:nvPr/>
          </p:nvSpPr>
          <p:spPr bwMode="auto">
            <a:xfrm>
              <a:off x="4696266" y="2941425"/>
              <a:ext cx="1278986" cy="685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Azure Functions service</a:t>
              </a:r>
            </a:p>
          </p:txBody>
        </p:sp>
        <p:pic>
          <p:nvPicPr>
            <p:cNvPr id="146" name="Picture 145">
              <a:extLst>
                <a:ext uri="{FF2B5EF4-FFF2-40B4-BE49-F238E27FC236}">
                  <a16:creationId xmlns:a16="http://schemas.microsoft.com/office/drawing/2014/main" id="{3A8897E8-22A3-4797-81A7-71C4FF1E0A69}"/>
                </a:ext>
              </a:extLst>
            </p:cNvPr>
            <p:cNvPicPr>
              <a:picLocks noChangeAspect="1"/>
            </p:cNvPicPr>
            <p:nvPr/>
          </p:nvPicPr>
          <p:blipFill>
            <a:blip r:embed="rId2"/>
            <a:stretch>
              <a:fillRect/>
            </a:stretch>
          </p:blipFill>
          <p:spPr>
            <a:xfrm>
              <a:off x="5335225" y="4727607"/>
              <a:ext cx="630295" cy="542436"/>
            </a:xfrm>
            <a:prstGeom prst="rect">
              <a:avLst/>
            </a:prstGeom>
          </p:spPr>
        </p:pic>
        <p:pic>
          <p:nvPicPr>
            <p:cNvPr id="148" name="Graphic 147">
              <a:extLst>
                <a:ext uri="{FF2B5EF4-FFF2-40B4-BE49-F238E27FC236}">
                  <a16:creationId xmlns:a16="http://schemas.microsoft.com/office/drawing/2014/main" id="{A3B029AE-2640-4A47-B87A-1F297DA2856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4695732" y="4679078"/>
              <a:ext cx="639493" cy="639493"/>
            </a:xfrm>
            <a:prstGeom prst="rect">
              <a:avLst/>
            </a:prstGeom>
          </p:spPr>
        </p:pic>
        <p:sp>
          <p:nvSpPr>
            <p:cNvPr id="154" name="TextBox 153">
              <a:extLst>
                <a:ext uri="{FF2B5EF4-FFF2-40B4-BE49-F238E27FC236}">
                  <a16:creationId xmlns:a16="http://schemas.microsoft.com/office/drawing/2014/main" id="{B191177F-9CE1-426E-A7E5-03B9A45AEF22}"/>
                </a:ext>
              </a:extLst>
            </p:cNvPr>
            <p:cNvSpPr txBox="1"/>
            <p:nvPr/>
          </p:nvSpPr>
          <p:spPr>
            <a:xfrm>
              <a:off x="4695732" y="5273899"/>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Code or container</a:t>
              </a:r>
            </a:p>
          </p:txBody>
        </p:sp>
        <p:pic>
          <p:nvPicPr>
            <p:cNvPr id="195" name="Graphic 194">
              <a:extLst>
                <a:ext uri="{FF2B5EF4-FFF2-40B4-BE49-F238E27FC236}">
                  <a16:creationId xmlns:a16="http://schemas.microsoft.com/office/drawing/2014/main" id="{560EE330-0ED5-479E-802C-11F3D71D41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94279" y="3826842"/>
              <a:ext cx="508041" cy="508041"/>
            </a:xfrm>
            <a:prstGeom prst="rect">
              <a:avLst/>
            </a:prstGeom>
          </p:spPr>
        </p:pic>
        <p:sp>
          <p:nvSpPr>
            <p:cNvPr id="165" name="TextBox 164">
              <a:extLst>
                <a:ext uri="{FF2B5EF4-FFF2-40B4-BE49-F238E27FC236}">
                  <a16:creationId xmlns:a16="http://schemas.microsoft.com/office/drawing/2014/main" id="{2A6CC6B6-123C-4D49-B948-FB17956BE5A4}"/>
                </a:ext>
              </a:extLst>
            </p:cNvPr>
            <p:cNvSpPr txBox="1"/>
            <p:nvPr/>
          </p:nvSpPr>
          <p:spPr>
            <a:xfrm>
              <a:off x="4704690" y="4340529"/>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App Service plan</a:t>
              </a:r>
            </a:p>
          </p:txBody>
        </p:sp>
        <p:pic>
          <p:nvPicPr>
            <p:cNvPr id="166" name="Graphic 165">
              <a:extLst>
                <a:ext uri="{FF2B5EF4-FFF2-40B4-BE49-F238E27FC236}">
                  <a16:creationId xmlns:a16="http://schemas.microsoft.com/office/drawing/2014/main" id="{22F94C56-FC18-4458-AE0D-B42E536225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37539" y="3820864"/>
              <a:ext cx="548640" cy="548640"/>
            </a:xfrm>
            <a:prstGeom prst="rect">
              <a:avLst/>
            </a:prstGeom>
          </p:spPr>
        </p:pic>
        <p:pic>
          <p:nvPicPr>
            <p:cNvPr id="173" name="Graphic 172">
              <a:extLst>
                <a:ext uri="{FF2B5EF4-FFF2-40B4-BE49-F238E27FC236}">
                  <a16:creationId xmlns:a16="http://schemas.microsoft.com/office/drawing/2014/main" id="{99FDA2DD-C9CD-484C-BB05-440EB0E33B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69443" y="5675100"/>
              <a:ext cx="476250" cy="476250"/>
            </a:xfrm>
            <a:prstGeom prst="rect">
              <a:avLst/>
            </a:prstGeom>
          </p:spPr>
        </p:pic>
        <p:pic>
          <p:nvPicPr>
            <p:cNvPr id="174" name="Graphic 173">
              <a:extLst>
                <a:ext uri="{FF2B5EF4-FFF2-40B4-BE49-F238E27FC236}">
                  <a16:creationId xmlns:a16="http://schemas.microsoft.com/office/drawing/2014/main" id="{301AEEA4-C269-48E5-B871-EABA9CDA4E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407865" y="5675247"/>
              <a:ext cx="476250" cy="476250"/>
            </a:xfrm>
            <a:prstGeom prst="rect">
              <a:avLst/>
            </a:prstGeom>
          </p:spPr>
        </p:pic>
        <p:sp>
          <p:nvSpPr>
            <p:cNvPr id="186" name="TextBox 185">
              <a:extLst>
                <a:ext uri="{FF2B5EF4-FFF2-40B4-BE49-F238E27FC236}">
                  <a16:creationId xmlns:a16="http://schemas.microsoft.com/office/drawing/2014/main" id="{AA7CDB10-9EDC-4F16-A5F3-BAF75E347694}"/>
                </a:ext>
              </a:extLst>
            </p:cNvPr>
            <p:cNvSpPr txBox="1"/>
            <p:nvPr/>
          </p:nvSpPr>
          <p:spPr>
            <a:xfrm>
              <a:off x="4692071" y="6180019"/>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Windows or Linux</a:t>
              </a:r>
            </a:p>
          </p:txBody>
        </p:sp>
      </p:grpSp>
      <p:grpSp>
        <p:nvGrpSpPr>
          <p:cNvPr id="384" name="Group 383">
            <a:extLst>
              <a:ext uri="{FF2B5EF4-FFF2-40B4-BE49-F238E27FC236}">
                <a16:creationId xmlns:a16="http://schemas.microsoft.com/office/drawing/2014/main" id="{0D4EB2AE-6F2F-435E-9DEB-A761679EFBE6}"/>
              </a:ext>
            </a:extLst>
          </p:cNvPr>
          <p:cNvGrpSpPr/>
          <p:nvPr/>
        </p:nvGrpSpPr>
        <p:grpSpPr>
          <a:xfrm>
            <a:off x="3384916" y="2999980"/>
            <a:ext cx="1315467" cy="3497263"/>
            <a:chOff x="3317981" y="2941425"/>
            <a:chExt cx="1289791" cy="3429000"/>
          </a:xfrm>
        </p:grpSpPr>
        <p:sp>
          <p:nvSpPr>
            <p:cNvPr id="98" name="Rectangle 97">
              <a:extLst>
                <a:ext uri="{FF2B5EF4-FFF2-40B4-BE49-F238E27FC236}">
                  <a16:creationId xmlns:a16="http://schemas.microsoft.com/office/drawing/2014/main" id="{9FA65883-9F52-4ACF-BDFD-460CE6E702B0}"/>
                </a:ext>
              </a:extLst>
            </p:cNvPr>
            <p:cNvSpPr/>
            <p:nvPr/>
          </p:nvSpPr>
          <p:spPr bwMode="auto">
            <a:xfrm>
              <a:off x="3328318"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99" name="Rectangle 98">
              <a:extLst>
                <a:ext uri="{FF2B5EF4-FFF2-40B4-BE49-F238E27FC236}">
                  <a16:creationId xmlns:a16="http://schemas.microsoft.com/office/drawing/2014/main" id="{FBFB8BA9-B6F3-4BCF-8F5A-2393D1090BE1}"/>
                </a:ext>
              </a:extLst>
            </p:cNvPr>
            <p:cNvSpPr/>
            <p:nvPr/>
          </p:nvSpPr>
          <p:spPr bwMode="auto">
            <a:xfrm>
              <a:off x="3328318"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00" name="Rectangle 99">
              <a:extLst>
                <a:ext uri="{FF2B5EF4-FFF2-40B4-BE49-F238E27FC236}">
                  <a16:creationId xmlns:a16="http://schemas.microsoft.com/office/drawing/2014/main" id="{36D9FF20-CC67-4437-A86A-F1AC8C3D4620}"/>
                </a:ext>
              </a:extLst>
            </p:cNvPr>
            <p:cNvSpPr/>
            <p:nvPr/>
          </p:nvSpPr>
          <p:spPr bwMode="auto">
            <a:xfrm>
              <a:off x="3328786"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02" name="Rectangle 101">
              <a:extLst>
                <a:ext uri="{FF2B5EF4-FFF2-40B4-BE49-F238E27FC236}">
                  <a16:creationId xmlns:a16="http://schemas.microsoft.com/office/drawing/2014/main" id="{232D15FF-8E83-48F2-8EAA-3590BFBF6108}"/>
                </a:ext>
              </a:extLst>
            </p:cNvPr>
            <p:cNvSpPr/>
            <p:nvPr/>
          </p:nvSpPr>
          <p:spPr bwMode="auto">
            <a:xfrm>
              <a:off x="3328318" y="2941425"/>
              <a:ext cx="1278986" cy="685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Azure Functions</a:t>
              </a:r>
            </a:p>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service</a:t>
              </a:r>
            </a:p>
          </p:txBody>
        </p:sp>
        <p:sp>
          <p:nvSpPr>
            <p:cNvPr id="158" name="TextBox 157">
              <a:extLst>
                <a:ext uri="{FF2B5EF4-FFF2-40B4-BE49-F238E27FC236}">
                  <a16:creationId xmlns:a16="http://schemas.microsoft.com/office/drawing/2014/main" id="{55FF8209-0615-42BA-9995-520CF0032A24}"/>
                </a:ext>
              </a:extLst>
            </p:cNvPr>
            <p:cNvSpPr txBox="1"/>
            <p:nvPr/>
          </p:nvSpPr>
          <p:spPr>
            <a:xfrm>
              <a:off x="3324126" y="5265619"/>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Code</a:t>
              </a:r>
            </a:p>
          </p:txBody>
        </p:sp>
        <p:pic>
          <p:nvPicPr>
            <p:cNvPr id="159" name="Graphic 158">
              <a:extLst>
                <a:ext uri="{FF2B5EF4-FFF2-40B4-BE49-F238E27FC236}">
                  <a16:creationId xmlns:a16="http://schemas.microsoft.com/office/drawing/2014/main" id="{D390A888-2766-4D34-8F29-B7FE0FC0483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3638882" y="4679077"/>
              <a:ext cx="639493" cy="639493"/>
            </a:xfrm>
            <a:prstGeom prst="rect">
              <a:avLst/>
            </a:prstGeom>
          </p:spPr>
        </p:pic>
        <p:pic>
          <p:nvPicPr>
            <p:cNvPr id="167" name="Graphic 166">
              <a:extLst>
                <a:ext uri="{FF2B5EF4-FFF2-40B4-BE49-F238E27FC236}">
                  <a16:creationId xmlns:a16="http://schemas.microsoft.com/office/drawing/2014/main" id="{D1641EDD-059C-4508-ABA7-DF1DACC598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84308" y="3826842"/>
              <a:ext cx="548640" cy="548640"/>
            </a:xfrm>
            <a:prstGeom prst="rect">
              <a:avLst/>
            </a:prstGeom>
          </p:spPr>
        </p:pic>
        <p:sp>
          <p:nvSpPr>
            <p:cNvPr id="168" name="TextBox 167">
              <a:extLst>
                <a:ext uri="{FF2B5EF4-FFF2-40B4-BE49-F238E27FC236}">
                  <a16:creationId xmlns:a16="http://schemas.microsoft.com/office/drawing/2014/main" id="{90812C70-2D37-41D2-92BD-3B131608CBB5}"/>
                </a:ext>
              </a:extLst>
            </p:cNvPr>
            <p:cNvSpPr txBox="1"/>
            <p:nvPr/>
          </p:nvSpPr>
          <p:spPr>
            <a:xfrm>
              <a:off x="3318687" y="4348354"/>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Consumption plan</a:t>
              </a:r>
            </a:p>
          </p:txBody>
        </p:sp>
        <p:pic>
          <p:nvPicPr>
            <p:cNvPr id="175" name="Graphic 174">
              <a:extLst>
                <a:ext uri="{FF2B5EF4-FFF2-40B4-BE49-F238E27FC236}">
                  <a16:creationId xmlns:a16="http://schemas.microsoft.com/office/drawing/2014/main" id="{5DCA56A1-8591-4DE4-9D15-CE65D8DD62E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10770" y="5681074"/>
              <a:ext cx="476250" cy="476250"/>
            </a:xfrm>
            <a:prstGeom prst="rect">
              <a:avLst/>
            </a:prstGeom>
          </p:spPr>
        </p:pic>
        <p:pic>
          <p:nvPicPr>
            <p:cNvPr id="176" name="Graphic 175">
              <a:extLst>
                <a:ext uri="{FF2B5EF4-FFF2-40B4-BE49-F238E27FC236}">
                  <a16:creationId xmlns:a16="http://schemas.microsoft.com/office/drawing/2014/main" id="{996861BD-287E-4182-B1A5-1DECE46E74D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9693" y="5681074"/>
              <a:ext cx="476250" cy="476250"/>
            </a:xfrm>
            <a:prstGeom prst="rect">
              <a:avLst/>
            </a:prstGeom>
          </p:spPr>
        </p:pic>
        <p:sp>
          <p:nvSpPr>
            <p:cNvPr id="185" name="TextBox 184">
              <a:extLst>
                <a:ext uri="{FF2B5EF4-FFF2-40B4-BE49-F238E27FC236}">
                  <a16:creationId xmlns:a16="http://schemas.microsoft.com/office/drawing/2014/main" id="{22FE1AC8-7E0D-4681-A775-8AD74DC04C68}"/>
                </a:ext>
              </a:extLst>
            </p:cNvPr>
            <p:cNvSpPr txBox="1"/>
            <p:nvPr/>
          </p:nvSpPr>
          <p:spPr>
            <a:xfrm>
              <a:off x="3317981" y="6180019"/>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Windows or Linux</a:t>
              </a:r>
            </a:p>
          </p:txBody>
        </p:sp>
      </p:grpSp>
      <p:grpSp>
        <p:nvGrpSpPr>
          <p:cNvPr id="389" name="Group 388">
            <a:extLst>
              <a:ext uri="{FF2B5EF4-FFF2-40B4-BE49-F238E27FC236}">
                <a16:creationId xmlns:a16="http://schemas.microsoft.com/office/drawing/2014/main" id="{1D2102A6-9407-46FA-B9F5-E7BAEA857482}"/>
              </a:ext>
            </a:extLst>
          </p:cNvPr>
          <p:cNvGrpSpPr/>
          <p:nvPr/>
        </p:nvGrpSpPr>
        <p:grpSpPr>
          <a:xfrm>
            <a:off x="10380791" y="2999980"/>
            <a:ext cx="1315028" cy="3497263"/>
            <a:chOff x="10177306" y="2941425"/>
            <a:chExt cx="1289360" cy="3429000"/>
          </a:xfrm>
        </p:grpSpPr>
        <p:sp>
          <p:nvSpPr>
            <p:cNvPr id="128" name="Rectangle 127">
              <a:extLst>
                <a:ext uri="{FF2B5EF4-FFF2-40B4-BE49-F238E27FC236}">
                  <a16:creationId xmlns:a16="http://schemas.microsoft.com/office/drawing/2014/main" id="{738BFFF1-B6BF-430B-9550-B2D4E62D6467}"/>
                </a:ext>
              </a:extLst>
            </p:cNvPr>
            <p:cNvSpPr/>
            <p:nvPr/>
          </p:nvSpPr>
          <p:spPr bwMode="auto">
            <a:xfrm>
              <a:off x="10182119"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29" name="Rectangle 128">
              <a:extLst>
                <a:ext uri="{FF2B5EF4-FFF2-40B4-BE49-F238E27FC236}">
                  <a16:creationId xmlns:a16="http://schemas.microsoft.com/office/drawing/2014/main" id="{3EED81F5-D73A-46EF-B151-4BEE4F144894}"/>
                </a:ext>
              </a:extLst>
            </p:cNvPr>
            <p:cNvSpPr/>
            <p:nvPr/>
          </p:nvSpPr>
          <p:spPr bwMode="auto">
            <a:xfrm>
              <a:off x="10182119"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30" name="Rectangle 129">
              <a:extLst>
                <a:ext uri="{FF2B5EF4-FFF2-40B4-BE49-F238E27FC236}">
                  <a16:creationId xmlns:a16="http://schemas.microsoft.com/office/drawing/2014/main" id="{04CD6D35-13FD-4AEB-BC3C-3AA481895FA7}"/>
                </a:ext>
              </a:extLst>
            </p:cNvPr>
            <p:cNvSpPr/>
            <p:nvPr/>
          </p:nvSpPr>
          <p:spPr bwMode="auto">
            <a:xfrm>
              <a:off x="10182587"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32" name="Rectangle 131">
              <a:extLst>
                <a:ext uri="{FF2B5EF4-FFF2-40B4-BE49-F238E27FC236}">
                  <a16:creationId xmlns:a16="http://schemas.microsoft.com/office/drawing/2014/main" id="{0BB2FFEE-1B51-4AE3-B3A1-33EF06DF2F1F}"/>
                </a:ext>
              </a:extLst>
            </p:cNvPr>
            <p:cNvSpPr/>
            <p:nvPr/>
          </p:nvSpPr>
          <p:spPr bwMode="auto">
            <a:xfrm>
              <a:off x="10182119" y="2941425"/>
              <a:ext cx="1278986" cy="685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On-premises</a:t>
              </a:r>
            </a:p>
          </p:txBody>
        </p:sp>
        <p:sp>
          <p:nvSpPr>
            <p:cNvPr id="160" name="TextBox 159">
              <a:extLst>
                <a:ext uri="{FF2B5EF4-FFF2-40B4-BE49-F238E27FC236}">
                  <a16:creationId xmlns:a16="http://schemas.microsoft.com/office/drawing/2014/main" id="{EB15942F-6782-4BA8-A879-C7218770C9C5}"/>
                </a:ext>
              </a:extLst>
            </p:cNvPr>
            <p:cNvSpPr txBox="1"/>
            <p:nvPr/>
          </p:nvSpPr>
          <p:spPr>
            <a:xfrm>
              <a:off x="10186506" y="5265619"/>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Code</a:t>
              </a:r>
            </a:p>
          </p:txBody>
        </p:sp>
        <p:pic>
          <p:nvPicPr>
            <p:cNvPr id="161" name="Graphic 160">
              <a:extLst>
                <a:ext uri="{FF2B5EF4-FFF2-40B4-BE49-F238E27FC236}">
                  <a16:creationId xmlns:a16="http://schemas.microsoft.com/office/drawing/2014/main" id="{F937AEBF-FDA6-4251-AC51-2F096B68CAC7}"/>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0501262" y="4679077"/>
              <a:ext cx="639493" cy="639493"/>
            </a:xfrm>
            <a:prstGeom prst="rect">
              <a:avLst/>
            </a:prstGeom>
          </p:spPr>
        </p:pic>
        <p:sp>
          <p:nvSpPr>
            <p:cNvPr id="163" name="TextBox 162">
              <a:extLst>
                <a:ext uri="{FF2B5EF4-FFF2-40B4-BE49-F238E27FC236}">
                  <a16:creationId xmlns:a16="http://schemas.microsoft.com/office/drawing/2014/main" id="{73B72344-225C-4FDF-971B-ACB8F5F8D623}"/>
                </a:ext>
              </a:extLst>
            </p:cNvPr>
            <p:cNvSpPr txBox="1"/>
            <p:nvPr/>
          </p:nvSpPr>
          <p:spPr>
            <a:xfrm>
              <a:off x="10178480" y="4345546"/>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App Service on Azure Stack</a:t>
              </a:r>
            </a:p>
          </p:txBody>
        </p:sp>
        <p:pic>
          <p:nvPicPr>
            <p:cNvPr id="172" name="Graphic 171">
              <a:extLst>
                <a:ext uri="{FF2B5EF4-FFF2-40B4-BE49-F238E27FC236}">
                  <a16:creationId xmlns:a16="http://schemas.microsoft.com/office/drawing/2014/main" id="{51E29701-C22D-4BC8-B7D1-D5B9C22BAF9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8461" y="5675100"/>
              <a:ext cx="476250" cy="476250"/>
            </a:xfrm>
            <a:prstGeom prst="rect">
              <a:avLst/>
            </a:prstGeom>
          </p:spPr>
        </p:pic>
        <p:sp>
          <p:nvSpPr>
            <p:cNvPr id="190" name="TextBox 189">
              <a:extLst>
                <a:ext uri="{FF2B5EF4-FFF2-40B4-BE49-F238E27FC236}">
                  <a16:creationId xmlns:a16="http://schemas.microsoft.com/office/drawing/2014/main" id="{ED3A0554-CB5F-4C12-B5A8-939324DBB606}"/>
                </a:ext>
              </a:extLst>
            </p:cNvPr>
            <p:cNvSpPr txBox="1"/>
            <p:nvPr/>
          </p:nvSpPr>
          <p:spPr>
            <a:xfrm>
              <a:off x="10177306" y="6171414"/>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Windows</a:t>
              </a:r>
            </a:p>
          </p:txBody>
        </p:sp>
        <p:pic>
          <p:nvPicPr>
            <p:cNvPr id="197" name="Graphic 196">
              <a:extLst>
                <a:ext uri="{FF2B5EF4-FFF2-40B4-BE49-F238E27FC236}">
                  <a16:creationId xmlns:a16="http://schemas.microsoft.com/office/drawing/2014/main" id="{174A5327-5ABF-4C3B-BEBC-7620D4A244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563365" y="3826842"/>
              <a:ext cx="508041" cy="508041"/>
            </a:xfrm>
            <a:prstGeom prst="rect">
              <a:avLst/>
            </a:prstGeom>
          </p:spPr>
        </p:pic>
      </p:grpSp>
      <p:grpSp>
        <p:nvGrpSpPr>
          <p:cNvPr id="387" name="Group 386">
            <a:extLst>
              <a:ext uri="{FF2B5EF4-FFF2-40B4-BE49-F238E27FC236}">
                <a16:creationId xmlns:a16="http://schemas.microsoft.com/office/drawing/2014/main" id="{5DD7F5DA-9492-4EB8-B178-D18F75D48FE5}"/>
              </a:ext>
            </a:extLst>
          </p:cNvPr>
          <p:cNvGrpSpPr/>
          <p:nvPr/>
        </p:nvGrpSpPr>
        <p:grpSpPr>
          <a:xfrm>
            <a:off x="7573823" y="2999980"/>
            <a:ext cx="1313694" cy="3497263"/>
            <a:chOff x="7425127" y="2941425"/>
            <a:chExt cx="1288052" cy="3429000"/>
          </a:xfrm>
        </p:grpSpPr>
        <p:sp>
          <p:nvSpPr>
            <p:cNvPr id="110" name="Rectangle 109">
              <a:extLst>
                <a:ext uri="{FF2B5EF4-FFF2-40B4-BE49-F238E27FC236}">
                  <a16:creationId xmlns:a16="http://schemas.microsoft.com/office/drawing/2014/main" id="{AA210A89-97DF-4C24-AD35-8DE860EBF7C9}"/>
                </a:ext>
              </a:extLst>
            </p:cNvPr>
            <p:cNvSpPr/>
            <p:nvPr/>
          </p:nvSpPr>
          <p:spPr bwMode="auto">
            <a:xfrm>
              <a:off x="7433725"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11" name="Rectangle 110">
              <a:extLst>
                <a:ext uri="{FF2B5EF4-FFF2-40B4-BE49-F238E27FC236}">
                  <a16:creationId xmlns:a16="http://schemas.microsoft.com/office/drawing/2014/main" id="{E3139211-B073-4FF7-ACD8-B61F420BBCA3}"/>
                </a:ext>
              </a:extLst>
            </p:cNvPr>
            <p:cNvSpPr/>
            <p:nvPr/>
          </p:nvSpPr>
          <p:spPr bwMode="auto">
            <a:xfrm>
              <a:off x="7433725"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12" name="Rectangle 111">
              <a:extLst>
                <a:ext uri="{FF2B5EF4-FFF2-40B4-BE49-F238E27FC236}">
                  <a16:creationId xmlns:a16="http://schemas.microsoft.com/office/drawing/2014/main" id="{7892507F-3A98-4190-A0DA-FE5951FCECBD}"/>
                </a:ext>
              </a:extLst>
            </p:cNvPr>
            <p:cNvSpPr/>
            <p:nvPr/>
          </p:nvSpPr>
          <p:spPr bwMode="auto">
            <a:xfrm>
              <a:off x="7434193"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14" name="Rectangle 113">
              <a:extLst>
                <a:ext uri="{FF2B5EF4-FFF2-40B4-BE49-F238E27FC236}">
                  <a16:creationId xmlns:a16="http://schemas.microsoft.com/office/drawing/2014/main" id="{36A053E2-B1FF-43B6-865D-8EB117F3ECA1}"/>
                </a:ext>
              </a:extLst>
            </p:cNvPr>
            <p:cNvSpPr/>
            <p:nvPr/>
          </p:nvSpPr>
          <p:spPr bwMode="auto">
            <a:xfrm>
              <a:off x="7433725" y="2941425"/>
              <a:ext cx="1278986"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Additional Azure hosts</a:t>
              </a:r>
            </a:p>
          </p:txBody>
        </p:sp>
        <p:pic>
          <p:nvPicPr>
            <p:cNvPr id="147" name="Picture 146">
              <a:extLst>
                <a:ext uri="{FF2B5EF4-FFF2-40B4-BE49-F238E27FC236}">
                  <a16:creationId xmlns:a16="http://schemas.microsoft.com/office/drawing/2014/main" id="{458CB64B-4C8F-4EB9-9EFA-E2EA813DF7EA}"/>
                </a:ext>
              </a:extLst>
            </p:cNvPr>
            <p:cNvPicPr>
              <a:picLocks noChangeAspect="1"/>
            </p:cNvPicPr>
            <p:nvPr/>
          </p:nvPicPr>
          <p:blipFill>
            <a:blip r:embed="rId2"/>
            <a:stretch>
              <a:fillRect/>
            </a:stretch>
          </p:blipFill>
          <p:spPr>
            <a:xfrm>
              <a:off x="7758037" y="4727607"/>
              <a:ext cx="630295" cy="542436"/>
            </a:xfrm>
            <a:prstGeom prst="rect">
              <a:avLst/>
            </a:prstGeom>
          </p:spPr>
        </p:pic>
        <p:sp>
          <p:nvSpPr>
            <p:cNvPr id="155" name="TextBox 154">
              <a:extLst>
                <a:ext uri="{FF2B5EF4-FFF2-40B4-BE49-F238E27FC236}">
                  <a16:creationId xmlns:a16="http://schemas.microsoft.com/office/drawing/2014/main" id="{C46D6024-8552-458B-ADED-EE7CBF241420}"/>
                </a:ext>
              </a:extLst>
            </p:cNvPr>
            <p:cNvSpPr txBox="1"/>
            <p:nvPr/>
          </p:nvSpPr>
          <p:spPr>
            <a:xfrm>
              <a:off x="7425127" y="5265619"/>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Container</a:t>
              </a:r>
            </a:p>
          </p:txBody>
        </p:sp>
        <p:pic>
          <p:nvPicPr>
            <p:cNvPr id="196" name="Graphic 195">
              <a:extLst>
                <a:ext uri="{FF2B5EF4-FFF2-40B4-BE49-F238E27FC236}">
                  <a16:creationId xmlns:a16="http://schemas.microsoft.com/office/drawing/2014/main" id="{A7C6B9BA-327C-464E-973C-7E2AE58F7D6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61067" y="3888643"/>
              <a:ext cx="365760" cy="365760"/>
            </a:xfrm>
            <a:prstGeom prst="rect">
              <a:avLst/>
            </a:prstGeom>
          </p:spPr>
        </p:pic>
        <p:pic>
          <p:nvPicPr>
            <p:cNvPr id="228" name="Picture 227" descr="A close up of a logo&#10;&#10;Description generated with high confidence">
              <a:extLst>
                <a:ext uri="{FF2B5EF4-FFF2-40B4-BE49-F238E27FC236}">
                  <a16:creationId xmlns:a16="http://schemas.microsoft.com/office/drawing/2014/main" id="{3C289756-ED1A-4267-ADE7-B5B7D8D00823}"/>
                </a:ext>
              </a:extLst>
            </p:cNvPr>
            <p:cNvPicPr>
              <a:picLocks noChangeAspect="1"/>
            </p:cNvPicPr>
            <p:nvPr/>
          </p:nvPicPr>
          <p:blipFill>
            <a:blip r:embed="rId15"/>
            <a:stretch>
              <a:fillRect/>
            </a:stretch>
          </p:blipFill>
          <p:spPr>
            <a:xfrm>
              <a:off x="7889403" y="3895808"/>
              <a:ext cx="365760" cy="365760"/>
            </a:xfrm>
            <a:prstGeom prst="rect">
              <a:avLst/>
            </a:prstGeom>
          </p:spPr>
        </p:pic>
        <p:sp>
          <p:nvSpPr>
            <p:cNvPr id="199" name="TextBox 198">
              <a:extLst>
                <a:ext uri="{FF2B5EF4-FFF2-40B4-BE49-F238E27FC236}">
                  <a16:creationId xmlns:a16="http://schemas.microsoft.com/office/drawing/2014/main" id="{5FFAC903-AA01-437E-B649-9C979AC1FEA0}"/>
                </a:ext>
              </a:extLst>
            </p:cNvPr>
            <p:cNvSpPr txBox="1"/>
            <p:nvPr/>
          </p:nvSpPr>
          <p:spPr>
            <a:xfrm>
              <a:off x="7432527" y="4345545"/>
              <a:ext cx="1279512"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AKS, Service Fabric Mesh, …</a:t>
              </a:r>
            </a:p>
          </p:txBody>
        </p:sp>
        <p:sp>
          <p:nvSpPr>
            <p:cNvPr id="200" name="Rectangle 199">
              <a:extLst>
                <a:ext uri="{FF2B5EF4-FFF2-40B4-BE49-F238E27FC236}">
                  <a16:creationId xmlns:a16="http://schemas.microsoft.com/office/drawing/2014/main" id="{E74A50F6-A026-42A7-A407-4B64718D324B}"/>
                </a:ext>
              </a:extLst>
            </p:cNvPr>
            <p:cNvSpPr/>
            <p:nvPr/>
          </p:nvSpPr>
          <p:spPr bwMode="auto">
            <a:xfrm>
              <a:off x="8301202" y="3901314"/>
              <a:ext cx="365760" cy="3657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dirty="0">
                  <a:solidFill>
                    <a:sysClr val="windowText" lastClr="000000"/>
                  </a:solidFill>
                  <a:latin typeface="Segoe UI"/>
                </a:rPr>
                <a:t>●●●</a:t>
              </a:r>
            </a:p>
          </p:txBody>
        </p:sp>
        <p:pic>
          <p:nvPicPr>
            <p:cNvPr id="204" name="Graphic 203">
              <a:extLst>
                <a:ext uri="{FF2B5EF4-FFF2-40B4-BE49-F238E27FC236}">
                  <a16:creationId xmlns:a16="http://schemas.microsoft.com/office/drawing/2014/main" id="{723FFD73-161F-4158-887C-D4E01F28C99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834478" y="5675992"/>
              <a:ext cx="476250" cy="476250"/>
            </a:xfrm>
            <a:prstGeom prst="rect">
              <a:avLst/>
            </a:prstGeom>
          </p:spPr>
        </p:pic>
        <p:sp>
          <p:nvSpPr>
            <p:cNvPr id="205" name="TextBox 204">
              <a:extLst>
                <a:ext uri="{FF2B5EF4-FFF2-40B4-BE49-F238E27FC236}">
                  <a16:creationId xmlns:a16="http://schemas.microsoft.com/office/drawing/2014/main" id="{7338C6A1-E5FF-45C5-A13B-9FF33D898E12}"/>
                </a:ext>
              </a:extLst>
            </p:cNvPr>
            <p:cNvSpPr txBox="1"/>
            <p:nvPr/>
          </p:nvSpPr>
          <p:spPr>
            <a:xfrm>
              <a:off x="7429401" y="6186650"/>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Linux</a:t>
              </a:r>
            </a:p>
          </p:txBody>
        </p:sp>
      </p:grpSp>
      <p:grpSp>
        <p:nvGrpSpPr>
          <p:cNvPr id="388" name="Group 387">
            <a:extLst>
              <a:ext uri="{FF2B5EF4-FFF2-40B4-BE49-F238E27FC236}">
                <a16:creationId xmlns:a16="http://schemas.microsoft.com/office/drawing/2014/main" id="{B8604A61-CF42-405C-B9B5-CCBA7D3FDA22}"/>
              </a:ext>
            </a:extLst>
          </p:cNvPr>
          <p:cNvGrpSpPr/>
          <p:nvPr/>
        </p:nvGrpSpPr>
        <p:grpSpPr>
          <a:xfrm>
            <a:off x="8975788" y="2999980"/>
            <a:ext cx="1313034" cy="3497263"/>
            <a:chOff x="8799726" y="2941425"/>
            <a:chExt cx="1287405" cy="3429000"/>
          </a:xfrm>
        </p:grpSpPr>
        <p:sp>
          <p:nvSpPr>
            <p:cNvPr id="116" name="Rectangle 115">
              <a:extLst>
                <a:ext uri="{FF2B5EF4-FFF2-40B4-BE49-F238E27FC236}">
                  <a16:creationId xmlns:a16="http://schemas.microsoft.com/office/drawing/2014/main" id="{9EB51298-7E94-4758-AF29-1D6A32726ACB}"/>
                </a:ext>
              </a:extLst>
            </p:cNvPr>
            <p:cNvSpPr/>
            <p:nvPr/>
          </p:nvSpPr>
          <p:spPr bwMode="auto">
            <a:xfrm>
              <a:off x="8804573"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17" name="Rectangle 116">
              <a:extLst>
                <a:ext uri="{FF2B5EF4-FFF2-40B4-BE49-F238E27FC236}">
                  <a16:creationId xmlns:a16="http://schemas.microsoft.com/office/drawing/2014/main" id="{4E36DCB4-7B35-45ED-B991-F65A843DAC76}"/>
                </a:ext>
              </a:extLst>
            </p:cNvPr>
            <p:cNvSpPr/>
            <p:nvPr/>
          </p:nvSpPr>
          <p:spPr bwMode="auto">
            <a:xfrm>
              <a:off x="8804573"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18" name="Rectangle 117">
              <a:extLst>
                <a:ext uri="{FF2B5EF4-FFF2-40B4-BE49-F238E27FC236}">
                  <a16:creationId xmlns:a16="http://schemas.microsoft.com/office/drawing/2014/main" id="{9B0170C4-78BC-4FE3-BAB4-471D67F8943D}"/>
                </a:ext>
              </a:extLst>
            </p:cNvPr>
            <p:cNvSpPr/>
            <p:nvPr/>
          </p:nvSpPr>
          <p:spPr bwMode="auto">
            <a:xfrm>
              <a:off x="8805041"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120" name="Rectangle 119">
              <a:extLst>
                <a:ext uri="{FF2B5EF4-FFF2-40B4-BE49-F238E27FC236}">
                  <a16:creationId xmlns:a16="http://schemas.microsoft.com/office/drawing/2014/main" id="{8264D9D9-87E4-4FA3-96A4-13AC3178314D}"/>
                </a:ext>
              </a:extLst>
            </p:cNvPr>
            <p:cNvSpPr/>
            <p:nvPr/>
          </p:nvSpPr>
          <p:spPr bwMode="auto">
            <a:xfrm>
              <a:off x="8804573" y="2941425"/>
              <a:ext cx="1278986" cy="685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Non-Azure hosts</a:t>
              </a:r>
            </a:p>
          </p:txBody>
        </p:sp>
        <p:pic>
          <p:nvPicPr>
            <p:cNvPr id="151" name="Picture 150">
              <a:extLst>
                <a:ext uri="{FF2B5EF4-FFF2-40B4-BE49-F238E27FC236}">
                  <a16:creationId xmlns:a16="http://schemas.microsoft.com/office/drawing/2014/main" id="{454635E1-787B-4C2F-B44B-3A1C148116F4}"/>
                </a:ext>
              </a:extLst>
            </p:cNvPr>
            <p:cNvPicPr>
              <a:picLocks noChangeAspect="1"/>
            </p:cNvPicPr>
            <p:nvPr/>
          </p:nvPicPr>
          <p:blipFill>
            <a:blip r:embed="rId2"/>
            <a:stretch>
              <a:fillRect/>
            </a:stretch>
          </p:blipFill>
          <p:spPr>
            <a:xfrm>
              <a:off x="9128885" y="4727607"/>
              <a:ext cx="630295" cy="542436"/>
            </a:xfrm>
            <a:prstGeom prst="rect">
              <a:avLst/>
            </a:prstGeom>
          </p:spPr>
        </p:pic>
        <p:sp>
          <p:nvSpPr>
            <p:cNvPr id="156" name="TextBox 155">
              <a:extLst>
                <a:ext uri="{FF2B5EF4-FFF2-40B4-BE49-F238E27FC236}">
                  <a16:creationId xmlns:a16="http://schemas.microsoft.com/office/drawing/2014/main" id="{F72C52D9-1EB6-4F55-89BB-06A4EF1AB7BC}"/>
                </a:ext>
              </a:extLst>
            </p:cNvPr>
            <p:cNvSpPr txBox="1"/>
            <p:nvPr/>
          </p:nvSpPr>
          <p:spPr>
            <a:xfrm>
              <a:off x="8803383" y="5262241"/>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Container</a:t>
              </a:r>
            </a:p>
          </p:txBody>
        </p:sp>
        <p:pic>
          <p:nvPicPr>
            <p:cNvPr id="171" name="Graphic 170">
              <a:extLst>
                <a:ext uri="{FF2B5EF4-FFF2-40B4-BE49-F238E27FC236}">
                  <a16:creationId xmlns:a16="http://schemas.microsoft.com/office/drawing/2014/main" id="{4B9AD101-B40B-4052-BEE4-1F7E32FD152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205338" y="5675100"/>
              <a:ext cx="476250" cy="476250"/>
            </a:xfrm>
            <a:prstGeom prst="rect">
              <a:avLst/>
            </a:prstGeom>
          </p:spPr>
        </p:pic>
        <p:sp>
          <p:nvSpPr>
            <p:cNvPr id="188" name="TextBox 187">
              <a:extLst>
                <a:ext uri="{FF2B5EF4-FFF2-40B4-BE49-F238E27FC236}">
                  <a16:creationId xmlns:a16="http://schemas.microsoft.com/office/drawing/2014/main" id="{841ADDE8-BD3E-4282-AA36-2735F775EE96}"/>
                </a:ext>
              </a:extLst>
            </p:cNvPr>
            <p:cNvSpPr txBox="1"/>
            <p:nvPr/>
          </p:nvSpPr>
          <p:spPr>
            <a:xfrm>
              <a:off x="8800261" y="6185758"/>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Linux</a:t>
              </a:r>
            </a:p>
          </p:txBody>
        </p:sp>
        <p:pic>
          <p:nvPicPr>
            <p:cNvPr id="201" name="Picture 200" descr="A close up of a logo&#10;&#10;Description generated with very high confidence">
              <a:extLst>
                <a:ext uri="{FF2B5EF4-FFF2-40B4-BE49-F238E27FC236}">
                  <a16:creationId xmlns:a16="http://schemas.microsoft.com/office/drawing/2014/main" id="{E60DAF3C-9F7C-43BF-9E3F-F492716C4C34}"/>
                </a:ext>
              </a:extLst>
            </p:cNvPr>
            <p:cNvPicPr>
              <a:picLocks noChangeAspect="1"/>
            </p:cNvPicPr>
            <p:nvPr/>
          </p:nvPicPr>
          <p:blipFill>
            <a:blip r:embed="rId16"/>
            <a:stretch>
              <a:fillRect/>
            </a:stretch>
          </p:blipFill>
          <p:spPr>
            <a:xfrm>
              <a:off x="8848137" y="3893731"/>
              <a:ext cx="365760" cy="354890"/>
            </a:xfrm>
            <a:prstGeom prst="rect">
              <a:avLst/>
            </a:prstGeom>
          </p:spPr>
        </p:pic>
        <p:sp>
          <p:nvSpPr>
            <p:cNvPr id="203" name="Rectangle 202">
              <a:extLst>
                <a:ext uri="{FF2B5EF4-FFF2-40B4-BE49-F238E27FC236}">
                  <a16:creationId xmlns:a16="http://schemas.microsoft.com/office/drawing/2014/main" id="{9E6F6FC5-2254-441D-B894-868A3419DD1F}"/>
                </a:ext>
              </a:extLst>
            </p:cNvPr>
            <p:cNvSpPr/>
            <p:nvPr/>
          </p:nvSpPr>
          <p:spPr bwMode="auto">
            <a:xfrm>
              <a:off x="9666785" y="3901314"/>
              <a:ext cx="365760" cy="36576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dirty="0">
                  <a:solidFill>
                    <a:sysClr val="windowText" lastClr="000000"/>
                  </a:solidFill>
                  <a:latin typeface="Segoe UI"/>
                </a:rPr>
                <a:t>●●●</a:t>
              </a:r>
            </a:p>
          </p:txBody>
        </p:sp>
        <p:sp>
          <p:nvSpPr>
            <p:cNvPr id="206" name="TextBox 205">
              <a:extLst>
                <a:ext uri="{FF2B5EF4-FFF2-40B4-BE49-F238E27FC236}">
                  <a16:creationId xmlns:a16="http://schemas.microsoft.com/office/drawing/2014/main" id="{86243F16-6BF1-4317-9248-5FD82376CEE4}"/>
                </a:ext>
              </a:extLst>
            </p:cNvPr>
            <p:cNvSpPr txBox="1"/>
            <p:nvPr/>
          </p:nvSpPr>
          <p:spPr>
            <a:xfrm>
              <a:off x="8799726" y="4349855"/>
              <a:ext cx="1287405"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K8s, raw VMs, &amp; more</a:t>
              </a:r>
            </a:p>
          </p:txBody>
        </p:sp>
        <p:pic>
          <p:nvPicPr>
            <p:cNvPr id="207" name="Graphic 206">
              <a:extLst>
                <a:ext uri="{FF2B5EF4-FFF2-40B4-BE49-F238E27FC236}">
                  <a16:creationId xmlns:a16="http://schemas.microsoft.com/office/drawing/2014/main" id="{955C9753-DFD5-47AF-89F0-DABDCFD7F104}"/>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30788" t="25888" r="28207" b="21307"/>
            <a:stretch/>
          </p:blipFill>
          <p:spPr>
            <a:xfrm>
              <a:off x="9257461" y="3896707"/>
              <a:ext cx="365760" cy="363963"/>
            </a:xfrm>
            <a:prstGeom prst="rect">
              <a:avLst/>
            </a:prstGeom>
          </p:spPr>
        </p:pic>
      </p:grpSp>
      <p:sp>
        <p:nvSpPr>
          <p:cNvPr id="209" name="Rectangle 208">
            <a:extLst>
              <a:ext uri="{FF2B5EF4-FFF2-40B4-BE49-F238E27FC236}">
                <a16:creationId xmlns:a16="http://schemas.microsoft.com/office/drawing/2014/main" id="{405ABE7D-6B40-4141-AC69-9C6878A8293A}"/>
              </a:ext>
            </a:extLst>
          </p:cNvPr>
          <p:cNvSpPr/>
          <p:nvPr/>
        </p:nvSpPr>
        <p:spPr bwMode="auto">
          <a:xfrm>
            <a:off x="1996955" y="2626356"/>
            <a:ext cx="1305645" cy="267269"/>
          </a:xfrm>
          <a:prstGeom prst="rect">
            <a:avLst/>
          </a:prstGeom>
          <a:solidFill>
            <a:srgbClr val="5C2D91"/>
          </a:solidFill>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Development</a:t>
            </a:r>
          </a:p>
        </p:txBody>
      </p:sp>
      <p:sp>
        <p:nvSpPr>
          <p:cNvPr id="212" name="Rectangle 211">
            <a:extLst>
              <a:ext uri="{FF2B5EF4-FFF2-40B4-BE49-F238E27FC236}">
                <a16:creationId xmlns:a16="http://schemas.microsoft.com/office/drawing/2014/main" id="{2C55852F-342F-4130-81CE-B6564DF73416}"/>
              </a:ext>
            </a:extLst>
          </p:cNvPr>
          <p:cNvSpPr/>
          <p:nvPr/>
        </p:nvSpPr>
        <p:spPr bwMode="auto">
          <a:xfrm>
            <a:off x="3395458" y="2627910"/>
            <a:ext cx="8300361" cy="265715"/>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Hosting</a:t>
            </a:r>
          </a:p>
        </p:txBody>
      </p:sp>
      <p:grpSp>
        <p:nvGrpSpPr>
          <p:cNvPr id="386" name="Group 385">
            <a:extLst>
              <a:ext uri="{FF2B5EF4-FFF2-40B4-BE49-F238E27FC236}">
                <a16:creationId xmlns:a16="http://schemas.microsoft.com/office/drawing/2014/main" id="{1011A497-3B35-490D-970E-90308AA41106}"/>
              </a:ext>
            </a:extLst>
          </p:cNvPr>
          <p:cNvGrpSpPr/>
          <p:nvPr/>
        </p:nvGrpSpPr>
        <p:grpSpPr>
          <a:xfrm>
            <a:off x="6180270" y="2999980"/>
            <a:ext cx="1306365" cy="3497263"/>
            <a:chOff x="6058774" y="2941425"/>
            <a:chExt cx="1280866" cy="3429000"/>
          </a:xfrm>
        </p:grpSpPr>
        <p:sp>
          <p:nvSpPr>
            <p:cNvPr id="214" name="Rectangle 213">
              <a:extLst>
                <a:ext uri="{FF2B5EF4-FFF2-40B4-BE49-F238E27FC236}">
                  <a16:creationId xmlns:a16="http://schemas.microsoft.com/office/drawing/2014/main" id="{84D5C318-6F28-458D-9807-E2D22A050C1C}"/>
                </a:ext>
              </a:extLst>
            </p:cNvPr>
            <p:cNvSpPr/>
            <p:nvPr/>
          </p:nvSpPr>
          <p:spPr bwMode="auto">
            <a:xfrm>
              <a:off x="6059981"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215" name="Rectangle 214">
              <a:extLst>
                <a:ext uri="{FF2B5EF4-FFF2-40B4-BE49-F238E27FC236}">
                  <a16:creationId xmlns:a16="http://schemas.microsoft.com/office/drawing/2014/main" id="{F163EA99-070D-490A-ACF7-B9269361B041}"/>
                </a:ext>
              </a:extLst>
            </p:cNvPr>
            <p:cNvSpPr/>
            <p:nvPr/>
          </p:nvSpPr>
          <p:spPr bwMode="auto">
            <a:xfrm>
              <a:off x="6059981"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216" name="Rectangle 215">
              <a:extLst>
                <a:ext uri="{FF2B5EF4-FFF2-40B4-BE49-F238E27FC236}">
                  <a16:creationId xmlns:a16="http://schemas.microsoft.com/office/drawing/2014/main" id="{045AA712-F75F-4B37-ADD5-A80AF9850BE8}"/>
                </a:ext>
              </a:extLst>
            </p:cNvPr>
            <p:cNvSpPr/>
            <p:nvPr/>
          </p:nvSpPr>
          <p:spPr bwMode="auto">
            <a:xfrm>
              <a:off x="6060449"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217" name="Rectangle 216">
              <a:extLst>
                <a:ext uri="{FF2B5EF4-FFF2-40B4-BE49-F238E27FC236}">
                  <a16:creationId xmlns:a16="http://schemas.microsoft.com/office/drawing/2014/main" id="{75F6CAC1-F3DB-47B1-A8DE-8115B9DABDE2}"/>
                </a:ext>
              </a:extLst>
            </p:cNvPr>
            <p:cNvSpPr/>
            <p:nvPr/>
          </p:nvSpPr>
          <p:spPr bwMode="auto">
            <a:xfrm>
              <a:off x="6059981" y="2941425"/>
              <a:ext cx="1278986" cy="685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IoT devices</a:t>
              </a:r>
            </a:p>
          </p:txBody>
        </p:sp>
        <p:pic>
          <p:nvPicPr>
            <p:cNvPr id="218" name="Picture 217">
              <a:extLst>
                <a:ext uri="{FF2B5EF4-FFF2-40B4-BE49-F238E27FC236}">
                  <a16:creationId xmlns:a16="http://schemas.microsoft.com/office/drawing/2014/main" id="{9E5EDC53-6B43-4539-B15C-3F8F21295641}"/>
                </a:ext>
              </a:extLst>
            </p:cNvPr>
            <p:cNvPicPr>
              <a:picLocks noChangeAspect="1"/>
            </p:cNvPicPr>
            <p:nvPr/>
          </p:nvPicPr>
          <p:blipFill>
            <a:blip r:embed="rId2"/>
            <a:stretch>
              <a:fillRect/>
            </a:stretch>
          </p:blipFill>
          <p:spPr>
            <a:xfrm>
              <a:off x="6384293" y="4727607"/>
              <a:ext cx="630295" cy="542436"/>
            </a:xfrm>
            <a:prstGeom prst="rect">
              <a:avLst/>
            </a:prstGeom>
          </p:spPr>
        </p:pic>
        <p:sp>
          <p:nvSpPr>
            <p:cNvPr id="219" name="TextBox 218">
              <a:extLst>
                <a:ext uri="{FF2B5EF4-FFF2-40B4-BE49-F238E27FC236}">
                  <a16:creationId xmlns:a16="http://schemas.microsoft.com/office/drawing/2014/main" id="{F1F9D8C2-8434-4423-9E40-DE0386606055}"/>
                </a:ext>
              </a:extLst>
            </p:cNvPr>
            <p:cNvSpPr txBox="1"/>
            <p:nvPr/>
          </p:nvSpPr>
          <p:spPr>
            <a:xfrm>
              <a:off x="6059480" y="5268998"/>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Container</a:t>
              </a:r>
            </a:p>
          </p:txBody>
        </p:sp>
        <p:pic>
          <p:nvPicPr>
            <p:cNvPr id="220" name="Graphic 219">
              <a:extLst>
                <a:ext uri="{FF2B5EF4-FFF2-40B4-BE49-F238E27FC236}">
                  <a16:creationId xmlns:a16="http://schemas.microsoft.com/office/drawing/2014/main" id="{587CA4F3-5D6B-4C96-BF9E-683B8BBD66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1314" y="5675100"/>
              <a:ext cx="476250" cy="476250"/>
            </a:xfrm>
            <a:prstGeom prst="rect">
              <a:avLst/>
            </a:prstGeom>
          </p:spPr>
        </p:pic>
        <p:pic>
          <p:nvPicPr>
            <p:cNvPr id="221" name="Graphic 220">
              <a:extLst>
                <a:ext uri="{FF2B5EF4-FFF2-40B4-BE49-F238E27FC236}">
                  <a16:creationId xmlns:a16="http://schemas.microsoft.com/office/drawing/2014/main" id="{56C413F5-B5EB-4573-A446-8DDDB650441A}"/>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47135" y="3801824"/>
              <a:ext cx="504609" cy="538705"/>
            </a:xfrm>
            <a:prstGeom prst="rect">
              <a:avLst/>
            </a:prstGeom>
          </p:spPr>
        </p:pic>
        <p:sp>
          <p:nvSpPr>
            <p:cNvPr id="222" name="TextBox 221">
              <a:extLst>
                <a:ext uri="{FF2B5EF4-FFF2-40B4-BE49-F238E27FC236}">
                  <a16:creationId xmlns:a16="http://schemas.microsoft.com/office/drawing/2014/main" id="{A88511C1-B9E6-4442-8BA3-D919C7C59A78}"/>
                </a:ext>
              </a:extLst>
            </p:cNvPr>
            <p:cNvSpPr txBox="1"/>
            <p:nvPr/>
          </p:nvSpPr>
          <p:spPr>
            <a:xfrm>
              <a:off x="6059414" y="4348354"/>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Azure IoT Edge</a:t>
              </a:r>
            </a:p>
          </p:txBody>
        </p:sp>
        <p:sp>
          <p:nvSpPr>
            <p:cNvPr id="223" name="TextBox 222">
              <a:extLst>
                <a:ext uri="{FF2B5EF4-FFF2-40B4-BE49-F238E27FC236}">
                  <a16:creationId xmlns:a16="http://schemas.microsoft.com/office/drawing/2014/main" id="{ED5E9FF0-542F-4194-A84D-E5190BE48A65}"/>
                </a:ext>
              </a:extLst>
            </p:cNvPr>
            <p:cNvSpPr txBox="1"/>
            <p:nvPr/>
          </p:nvSpPr>
          <p:spPr>
            <a:xfrm>
              <a:off x="6058774" y="6183330"/>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Linux</a:t>
              </a:r>
            </a:p>
          </p:txBody>
        </p:sp>
      </p:grpSp>
      <p:grpSp>
        <p:nvGrpSpPr>
          <p:cNvPr id="383" name="Group 382">
            <a:extLst>
              <a:ext uri="{FF2B5EF4-FFF2-40B4-BE49-F238E27FC236}">
                <a16:creationId xmlns:a16="http://schemas.microsoft.com/office/drawing/2014/main" id="{1CB66498-40A4-451F-B725-ECE69CEC1D68}"/>
              </a:ext>
            </a:extLst>
          </p:cNvPr>
          <p:cNvGrpSpPr/>
          <p:nvPr/>
        </p:nvGrpSpPr>
        <p:grpSpPr>
          <a:xfrm>
            <a:off x="1992909" y="2999426"/>
            <a:ext cx="1310431" cy="3497817"/>
            <a:chOff x="1953145" y="2940881"/>
            <a:chExt cx="1284853" cy="3429544"/>
          </a:xfrm>
        </p:grpSpPr>
        <p:sp>
          <p:nvSpPr>
            <p:cNvPr id="92" name="Rectangle 91">
              <a:extLst>
                <a:ext uri="{FF2B5EF4-FFF2-40B4-BE49-F238E27FC236}">
                  <a16:creationId xmlns:a16="http://schemas.microsoft.com/office/drawing/2014/main" id="{648AD6D7-1CF3-44A8-AD22-58FADAF4938F}"/>
                </a:ext>
              </a:extLst>
            </p:cNvPr>
            <p:cNvSpPr/>
            <p:nvPr/>
          </p:nvSpPr>
          <p:spPr bwMode="auto">
            <a:xfrm>
              <a:off x="1958544" y="36272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93" name="Rectangle 92">
              <a:extLst>
                <a:ext uri="{FF2B5EF4-FFF2-40B4-BE49-F238E27FC236}">
                  <a16:creationId xmlns:a16="http://schemas.microsoft.com/office/drawing/2014/main" id="{801FDC67-CECD-4AEB-AFD0-E93C734E8951}"/>
                </a:ext>
              </a:extLst>
            </p:cNvPr>
            <p:cNvSpPr/>
            <p:nvPr/>
          </p:nvSpPr>
          <p:spPr bwMode="auto">
            <a:xfrm>
              <a:off x="1958544" y="45416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94" name="Rectangle 93">
              <a:extLst>
                <a:ext uri="{FF2B5EF4-FFF2-40B4-BE49-F238E27FC236}">
                  <a16:creationId xmlns:a16="http://schemas.microsoft.com/office/drawing/2014/main" id="{1B77705D-805A-4B68-A7E1-4C9077013666}"/>
                </a:ext>
              </a:extLst>
            </p:cNvPr>
            <p:cNvSpPr/>
            <p:nvPr/>
          </p:nvSpPr>
          <p:spPr bwMode="auto">
            <a:xfrm>
              <a:off x="1959012" y="5456025"/>
              <a:ext cx="1278986" cy="9144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96" name="Rectangle 95">
              <a:extLst>
                <a:ext uri="{FF2B5EF4-FFF2-40B4-BE49-F238E27FC236}">
                  <a16:creationId xmlns:a16="http://schemas.microsoft.com/office/drawing/2014/main" id="{179AC1F9-0FEC-404C-84E9-16A352E95EA0}"/>
                </a:ext>
              </a:extLst>
            </p:cNvPr>
            <p:cNvSpPr/>
            <p:nvPr/>
          </p:nvSpPr>
          <p:spPr bwMode="auto">
            <a:xfrm>
              <a:off x="1958544" y="2940881"/>
              <a:ext cx="1278986" cy="686344"/>
            </a:xfrm>
            <a:prstGeom prst="rect">
              <a:avLst/>
            </a:prstGeom>
            <a:solidFill>
              <a:srgbClr val="5C2D91"/>
            </a:solidFill>
            <a:ln>
              <a:solidFill>
                <a:srgbClr val="32145A"/>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gradFill>
                    <a:gsLst>
                      <a:gs pos="40075">
                        <a:srgbClr val="FFFFFF"/>
                      </a:gs>
                      <a:gs pos="30000">
                        <a:srgbClr val="FFFFFF"/>
                      </a:gs>
                    </a:gsLst>
                    <a:lin ang="5400000" scaled="0"/>
                  </a:gradFill>
                  <a:latin typeface="Segoe UI"/>
                </a:rPr>
                <a:t>Local dev machine</a:t>
              </a:r>
            </a:p>
          </p:txBody>
        </p:sp>
        <p:pic>
          <p:nvPicPr>
            <p:cNvPr id="149" name="Graphic 148">
              <a:extLst>
                <a:ext uri="{FF2B5EF4-FFF2-40B4-BE49-F238E27FC236}">
                  <a16:creationId xmlns:a16="http://schemas.microsoft.com/office/drawing/2014/main" id="{D1221A1B-EF40-47D6-80E4-93AFA2DD30CF}"/>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27182" t="20471" r="27182" b="20471"/>
            <a:stretch/>
          </p:blipFill>
          <p:spPr>
            <a:xfrm>
              <a:off x="1967224" y="4679078"/>
              <a:ext cx="639493" cy="639493"/>
            </a:xfrm>
            <a:prstGeom prst="rect">
              <a:avLst/>
            </a:prstGeom>
          </p:spPr>
        </p:pic>
        <p:pic>
          <p:nvPicPr>
            <p:cNvPr id="150" name="Picture 149">
              <a:extLst>
                <a:ext uri="{FF2B5EF4-FFF2-40B4-BE49-F238E27FC236}">
                  <a16:creationId xmlns:a16="http://schemas.microsoft.com/office/drawing/2014/main" id="{DF39F5A2-4EFB-47E2-92F5-7B5B6FD8AB2E}"/>
                </a:ext>
              </a:extLst>
            </p:cNvPr>
            <p:cNvPicPr>
              <a:picLocks noChangeAspect="1"/>
            </p:cNvPicPr>
            <p:nvPr/>
          </p:nvPicPr>
          <p:blipFill>
            <a:blip r:embed="rId2"/>
            <a:stretch>
              <a:fillRect/>
            </a:stretch>
          </p:blipFill>
          <p:spPr>
            <a:xfrm>
              <a:off x="2607218" y="4727607"/>
              <a:ext cx="630295" cy="542436"/>
            </a:xfrm>
            <a:prstGeom prst="rect">
              <a:avLst/>
            </a:prstGeom>
          </p:spPr>
        </p:pic>
        <p:sp>
          <p:nvSpPr>
            <p:cNvPr id="153" name="TextBox 152">
              <a:extLst>
                <a:ext uri="{FF2B5EF4-FFF2-40B4-BE49-F238E27FC236}">
                  <a16:creationId xmlns:a16="http://schemas.microsoft.com/office/drawing/2014/main" id="{58377AA8-90E4-4B84-9606-F9F5411C5A58}"/>
                </a:ext>
              </a:extLst>
            </p:cNvPr>
            <p:cNvSpPr txBox="1"/>
            <p:nvPr/>
          </p:nvSpPr>
          <p:spPr>
            <a:xfrm>
              <a:off x="1955663" y="5268998"/>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Code or container</a:t>
              </a:r>
            </a:p>
          </p:txBody>
        </p:sp>
        <p:pic>
          <p:nvPicPr>
            <p:cNvPr id="169" name="Graphic 168">
              <a:extLst>
                <a:ext uri="{FF2B5EF4-FFF2-40B4-BE49-F238E27FC236}">
                  <a16:creationId xmlns:a16="http://schemas.microsoft.com/office/drawing/2014/main" id="{D1A7FD72-935C-4D0C-B525-58AAC8161DD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69557" y="3651121"/>
              <a:ext cx="274320" cy="274320"/>
            </a:xfrm>
            <a:prstGeom prst="rect">
              <a:avLst/>
            </a:prstGeom>
          </p:spPr>
        </p:pic>
        <p:sp>
          <p:nvSpPr>
            <p:cNvPr id="170" name="TextBox 169">
              <a:extLst>
                <a:ext uri="{FF2B5EF4-FFF2-40B4-BE49-F238E27FC236}">
                  <a16:creationId xmlns:a16="http://schemas.microsoft.com/office/drawing/2014/main" id="{894AFD33-856E-4063-9424-6C5F2E66474E}"/>
                </a:ext>
              </a:extLst>
            </p:cNvPr>
            <p:cNvSpPr txBox="1"/>
            <p:nvPr/>
          </p:nvSpPr>
          <p:spPr>
            <a:xfrm>
              <a:off x="1953145" y="4348354"/>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Core Tools + favorite editor</a:t>
              </a:r>
            </a:p>
          </p:txBody>
        </p:sp>
        <p:pic>
          <p:nvPicPr>
            <p:cNvPr id="182" name="Graphic 181">
              <a:extLst>
                <a:ext uri="{FF2B5EF4-FFF2-40B4-BE49-F238E27FC236}">
                  <a16:creationId xmlns:a16="http://schemas.microsoft.com/office/drawing/2014/main" id="{9BFD16AC-62E8-4244-B5E1-ABCAD450F4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1425" y="5771331"/>
              <a:ext cx="274320" cy="274320"/>
            </a:xfrm>
            <a:prstGeom prst="rect">
              <a:avLst/>
            </a:prstGeom>
          </p:spPr>
        </p:pic>
        <p:pic>
          <p:nvPicPr>
            <p:cNvPr id="183" name="Graphic 182">
              <a:extLst>
                <a:ext uri="{FF2B5EF4-FFF2-40B4-BE49-F238E27FC236}">
                  <a16:creationId xmlns:a16="http://schemas.microsoft.com/office/drawing/2014/main" id="{86FC2DE6-49F2-4784-8BF6-CE208D689FA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423837" y="5870065"/>
              <a:ext cx="365760" cy="86319"/>
            </a:xfrm>
            <a:prstGeom prst="rect">
              <a:avLst/>
            </a:prstGeom>
          </p:spPr>
        </p:pic>
        <p:pic>
          <p:nvPicPr>
            <p:cNvPr id="184" name="Graphic 183">
              <a:extLst>
                <a:ext uri="{FF2B5EF4-FFF2-40B4-BE49-F238E27FC236}">
                  <a16:creationId xmlns:a16="http://schemas.microsoft.com/office/drawing/2014/main" id="{3053E11C-C1AA-459A-9FDE-A8756A8C593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869190" y="5771331"/>
              <a:ext cx="274320" cy="274320"/>
            </a:xfrm>
            <a:prstGeom prst="rect">
              <a:avLst/>
            </a:prstGeom>
          </p:spPr>
        </p:pic>
        <p:sp>
          <p:nvSpPr>
            <p:cNvPr id="187" name="TextBox 186">
              <a:extLst>
                <a:ext uri="{FF2B5EF4-FFF2-40B4-BE49-F238E27FC236}">
                  <a16:creationId xmlns:a16="http://schemas.microsoft.com/office/drawing/2014/main" id="{759F946C-429D-42BB-B447-A652C4D0497E}"/>
                </a:ext>
              </a:extLst>
            </p:cNvPr>
            <p:cNvSpPr txBox="1"/>
            <p:nvPr/>
          </p:nvSpPr>
          <p:spPr>
            <a:xfrm>
              <a:off x="1953145" y="6176832"/>
              <a:ext cx="1280160" cy="125547"/>
            </a:xfrm>
            <a:prstGeom prst="rect">
              <a:avLst/>
            </a:prstGeom>
            <a:noFill/>
          </p:spPr>
          <p:txBody>
            <a:bodyPr wrap="square" lIns="0" tIns="0" rIns="0" bIns="0" rtlCol="0">
              <a:spAutoFit/>
            </a:bodyPr>
            <a:lstStyle/>
            <a:p>
              <a:pPr algn="ctr" defTabSz="932563">
                <a:defRPr/>
              </a:pPr>
              <a:r>
                <a:rPr lang="en-US" sz="816" dirty="0">
                  <a:gradFill>
                    <a:gsLst>
                      <a:gs pos="2917">
                        <a:srgbClr val="1A1A1A"/>
                      </a:gs>
                      <a:gs pos="30000">
                        <a:srgbClr val="1A1A1A"/>
                      </a:gs>
                    </a:gsLst>
                    <a:lin ang="5400000" scaled="0"/>
                  </a:gradFill>
                  <a:latin typeface="Segoe UI"/>
                </a:rPr>
                <a:t>Windows, macOS, or Linux</a:t>
              </a:r>
            </a:p>
          </p:txBody>
        </p:sp>
        <p:pic>
          <p:nvPicPr>
            <p:cNvPr id="229" name="Graphic 228">
              <a:extLst>
                <a:ext uri="{FF2B5EF4-FFF2-40B4-BE49-F238E27FC236}">
                  <a16:creationId xmlns:a16="http://schemas.microsoft.com/office/drawing/2014/main" id="{6B328477-D0E4-41AF-9659-0FF25E56280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2450443" y="4066412"/>
              <a:ext cx="274320" cy="268833"/>
            </a:xfrm>
            <a:prstGeom prst="rect">
              <a:avLst/>
            </a:prstGeom>
          </p:spPr>
        </p:pic>
        <p:pic>
          <p:nvPicPr>
            <p:cNvPr id="230" name="Graphic 229">
              <a:extLst>
                <a:ext uri="{FF2B5EF4-FFF2-40B4-BE49-F238E27FC236}">
                  <a16:creationId xmlns:a16="http://schemas.microsoft.com/office/drawing/2014/main" id="{45C72C51-2282-44D4-8419-E1B6EB15DD7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37276" y="4052180"/>
              <a:ext cx="274320" cy="279919"/>
            </a:xfrm>
            <a:prstGeom prst="rect">
              <a:avLst/>
            </a:prstGeom>
          </p:spPr>
        </p:pic>
        <p:sp>
          <p:nvSpPr>
            <p:cNvPr id="231" name="Rectangle 230">
              <a:extLst>
                <a:ext uri="{FF2B5EF4-FFF2-40B4-BE49-F238E27FC236}">
                  <a16:creationId xmlns:a16="http://schemas.microsoft.com/office/drawing/2014/main" id="{19CE9A16-B916-49D4-BC3D-E4D222FF8845}"/>
                </a:ext>
              </a:extLst>
            </p:cNvPr>
            <p:cNvSpPr/>
            <p:nvPr/>
          </p:nvSpPr>
          <p:spPr bwMode="auto">
            <a:xfrm>
              <a:off x="2891484" y="4057779"/>
              <a:ext cx="274320" cy="27432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dirty="0">
                  <a:solidFill>
                    <a:sysClr val="windowText" lastClr="000000"/>
                  </a:solidFill>
                  <a:latin typeface="Segoe UI"/>
                </a:rPr>
                <a:t>●●●</a:t>
              </a:r>
            </a:p>
          </p:txBody>
        </p:sp>
        <p:sp>
          <p:nvSpPr>
            <p:cNvPr id="232" name="Rectangle 231">
              <a:extLst>
                <a:ext uri="{FF2B5EF4-FFF2-40B4-BE49-F238E27FC236}">
                  <a16:creationId xmlns:a16="http://schemas.microsoft.com/office/drawing/2014/main" id="{00CD36DC-57FB-4E44-A60D-0561DF48E990}"/>
                </a:ext>
              </a:extLst>
            </p:cNvPr>
            <p:cNvSpPr/>
            <p:nvPr/>
          </p:nvSpPr>
          <p:spPr bwMode="auto">
            <a:xfrm>
              <a:off x="2449696" y="3925441"/>
              <a:ext cx="274320" cy="140971"/>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020" dirty="0">
                  <a:solidFill>
                    <a:sysClr val="windowText" lastClr="000000"/>
                  </a:solidFill>
                  <a:latin typeface="Segoe UI"/>
                </a:rPr>
                <a:t>+</a:t>
              </a:r>
            </a:p>
          </p:txBody>
        </p:sp>
      </p:grpSp>
      <p:grpSp>
        <p:nvGrpSpPr>
          <p:cNvPr id="271" name="Group 270">
            <a:extLst>
              <a:ext uri="{FF2B5EF4-FFF2-40B4-BE49-F238E27FC236}">
                <a16:creationId xmlns:a16="http://schemas.microsoft.com/office/drawing/2014/main" id="{2DBA5167-7748-4A97-9B35-3A5AECD5C683}"/>
              </a:ext>
            </a:extLst>
          </p:cNvPr>
          <p:cNvGrpSpPr/>
          <p:nvPr/>
        </p:nvGrpSpPr>
        <p:grpSpPr>
          <a:xfrm>
            <a:off x="1998153" y="1462925"/>
            <a:ext cx="3473413" cy="422332"/>
            <a:chOff x="3703586" y="6510650"/>
            <a:chExt cx="3405616" cy="414089"/>
          </a:xfrm>
        </p:grpSpPr>
        <p:sp>
          <p:nvSpPr>
            <p:cNvPr id="272" name="Rectangle 271">
              <a:extLst>
                <a:ext uri="{FF2B5EF4-FFF2-40B4-BE49-F238E27FC236}">
                  <a16:creationId xmlns:a16="http://schemas.microsoft.com/office/drawing/2014/main" id="{395F2269-BE9E-432D-B898-ED4D6893EABF}"/>
                </a:ext>
              </a:extLst>
            </p:cNvPr>
            <p:cNvSpPr/>
            <p:nvPr/>
          </p:nvSpPr>
          <p:spPr>
            <a:xfrm>
              <a:off x="4063175" y="6510651"/>
              <a:ext cx="3046027" cy="414088"/>
            </a:xfrm>
            <a:prstGeom prst="rect">
              <a:avLst/>
            </a:prstGeom>
          </p:spPr>
          <p:txBody>
            <a:bodyPr wrap="none">
              <a:spAutoFit/>
            </a:bodyPr>
            <a:lstStyle/>
            <a:p>
              <a:pPr defTabSz="932563">
                <a:defRPr/>
              </a:pPr>
              <a:r>
                <a:rPr lang="en-US" sz="1071" dirty="0">
                  <a:solidFill>
                    <a:srgbClr val="1A1A1A"/>
                  </a:solidFill>
                  <a:latin typeface="Segoe UI"/>
                </a:rPr>
                <a:t>https://github.com/azure/azure-functions-host </a:t>
              </a:r>
            </a:p>
            <a:p>
              <a:pPr algn="ctr" defTabSz="932563">
                <a:defRPr/>
              </a:pPr>
              <a:r>
                <a:rPr lang="en-US" sz="1020" dirty="0">
                  <a:solidFill>
                    <a:srgbClr val="1A1A1A"/>
                  </a:solidFill>
                  <a:latin typeface="Segoe UI"/>
                </a:rPr>
                <a:t>(+other repos)</a:t>
              </a:r>
            </a:p>
          </p:txBody>
        </p:sp>
        <p:pic>
          <p:nvPicPr>
            <p:cNvPr id="273" name="Graphic 272">
              <a:extLst>
                <a:ext uri="{FF2B5EF4-FFF2-40B4-BE49-F238E27FC236}">
                  <a16:creationId xmlns:a16="http://schemas.microsoft.com/office/drawing/2014/main" id="{6606E0FB-B7C6-4220-9D9D-42C25BC726B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703586" y="6510650"/>
              <a:ext cx="365760" cy="365760"/>
            </a:xfrm>
            <a:prstGeom prst="rect">
              <a:avLst/>
            </a:prstGeom>
          </p:spPr>
        </p:pic>
      </p:grpSp>
      <p:sp>
        <p:nvSpPr>
          <p:cNvPr id="274" name="Rectangle 273">
            <a:extLst>
              <a:ext uri="{FF2B5EF4-FFF2-40B4-BE49-F238E27FC236}">
                <a16:creationId xmlns:a16="http://schemas.microsoft.com/office/drawing/2014/main" id="{B9EE4228-C173-4076-91B7-C418C2B99AA6}"/>
              </a:ext>
            </a:extLst>
          </p:cNvPr>
          <p:cNvSpPr/>
          <p:nvPr/>
        </p:nvSpPr>
        <p:spPr bwMode="auto">
          <a:xfrm>
            <a:off x="1998153" y="1878847"/>
            <a:ext cx="1304447"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solidFill>
                  <a:srgbClr val="1A1A1A"/>
                </a:solidFill>
                <a:latin typeface="Segoe UI"/>
              </a:rPr>
              <a:t>Azure Functions host runtime</a:t>
            </a:r>
          </a:p>
        </p:txBody>
      </p:sp>
      <p:sp>
        <p:nvSpPr>
          <p:cNvPr id="275" name="Rectangle 274">
            <a:extLst>
              <a:ext uri="{FF2B5EF4-FFF2-40B4-BE49-F238E27FC236}">
                <a16:creationId xmlns:a16="http://schemas.microsoft.com/office/drawing/2014/main" id="{EAE162AE-4FBE-4FD6-B023-D8FA7F4A9E84}"/>
              </a:ext>
            </a:extLst>
          </p:cNvPr>
          <p:cNvSpPr/>
          <p:nvPr/>
        </p:nvSpPr>
        <p:spPr bwMode="auto">
          <a:xfrm>
            <a:off x="1998154" y="1878847"/>
            <a:ext cx="9697665" cy="465998"/>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122" dirty="0">
              <a:gradFill>
                <a:gsLst>
                  <a:gs pos="40075">
                    <a:srgbClr val="FFFFFF"/>
                  </a:gs>
                  <a:gs pos="30000">
                    <a:srgbClr val="FFFFFF"/>
                  </a:gs>
                </a:gsLst>
                <a:lin ang="5400000" scaled="0"/>
              </a:gradFill>
              <a:latin typeface="Segoe UI"/>
            </a:endParaRPr>
          </a:p>
        </p:txBody>
      </p:sp>
      <p:sp>
        <p:nvSpPr>
          <p:cNvPr id="276" name="Rectangle 275">
            <a:extLst>
              <a:ext uri="{FF2B5EF4-FFF2-40B4-BE49-F238E27FC236}">
                <a16:creationId xmlns:a16="http://schemas.microsoft.com/office/drawing/2014/main" id="{D8B3144E-F845-4628-84EB-0FA1DB7720AC}"/>
              </a:ext>
            </a:extLst>
          </p:cNvPr>
          <p:cNvSpPr/>
          <p:nvPr/>
        </p:nvSpPr>
        <p:spPr bwMode="auto">
          <a:xfrm>
            <a:off x="3384916" y="1878847"/>
            <a:ext cx="1304447"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solidFill>
                  <a:srgbClr val="1A1A1A"/>
                </a:solidFill>
                <a:latin typeface="Segoe UI"/>
              </a:rPr>
              <a:t>Azure Functions Core Tools</a:t>
            </a:r>
          </a:p>
        </p:txBody>
      </p:sp>
      <p:sp>
        <p:nvSpPr>
          <p:cNvPr id="278" name="Rectangle 277">
            <a:extLst>
              <a:ext uri="{FF2B5EF4-FFF2-40B4-BE49-F238E27FC236}">
                <a16:creationId xmlns:a16="http://schemas.microsoft.com/office/drawing/2014/main" id="{C247554C-6217-49DC-8278-1B98264CE546}"/>
              </a:ext>
            </a:extLst>
          </p:cNvPr>
          <p:cNvSpPr/>
          <p:nvPr/>
        </p:nvSpPr>
        <p:spPr bwMode="auto">
          <a:xfrm>
            <a:off x="4799229" y="1878847"/>
            <a:ext cx="1305645"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solidFill>
                  <a:srgbClr val="1A1A1A"/>
                </a:solidFill>
                <a:latin typeface="Segoe UI"/>
              </a:rPr>
              <a:t>Azure Functions base Docker image</a:t>
            </a:r>
          </a:p>
        </p:txBody>
      </p:sp>
      <p:sp>
        <p:nvSpPr>
          <p:cNvPr id="372" name="Rectangle 371">
            <a:extLst>
              <a:ext uri="{FF2B5EF4-FFF2-40B4-BE49-F238E27FC236}">
                <a16:creationId xmlns:a16="http://schemas.microsoft.com/office/drawing/2014/main" id="{DC963CF5-5434-43E5-BE95-470255309F92}"/>
              </a:ext>
            </a:extLst>
          </p:cNvPr>
          <p:cNvSpPr/>
          <p:nvPr/>
        </p:nvSpPr>
        <p:spPr bwMode="auto">
          <a:xfrm>
            <a:off x="6180269"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solidFill>
                  <a:srgbClr val="1A1A1A"/>
                </a:solidFill>
                <a:latin typeface="Segoe UI"/>
              </a:rPr>
              <a:t>Azure Functions .NET Docker image</a:t>
            </a:r>
          </a:p>
        </p:txBody>
      </p:sp>
      <p:sp>
        <p:nvSpPr>
          <p:cNvPr id="373" name="Rectangle 372">
            <a:extLst>
              <a:ext uri="{FF2B5EF4-FFF2-40B4-BE49-F238E27FC236}">
                <a16:creationId xmlns:a16="http://schemas.microsoft.com/office/drawing/2014/main" id="{9606F94A-3188-4E4B-849C-03D9E1867CC2}"/>
              </a:ext>
            </a:extLst>
          </p:cNvPr>
          <p:cNvSpPr/>
          <p:nvPr/>
        </p:nvSpPr>
        <p:spPr bwMode="auto">
          <a:xfrm>
            <a:off x="7580709"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solidFill>
                  <a:srgbClr val="1A1A1A"/>
                </a:solidFill>
                <a:latin typeface="Segoe UI"/>
              </a:rPr>
              <a:t>Azure Functions Node Docker image</a:t>
            </a:r>
          </a:p>
        </p:txBody>
      </p:sp>
      <p:sp>
        <p:nvSpPr>
          <p:cNvPr id="374" name="Rectangle 373">
            <a:extLst>
              <a:ext uri="{FF2B5EF4-FFF2-40B4-BE49-F238E27FC236}">
                <a16:creationId xmlns:a16="http://schemas.microsoft.com/office/drawing/2014/main" id="{41A4B708-5D24-47D7-94C7-1000AF9E9DC0}"/>
              </a:ext>
            </a:extLst>
          </p:cNvPr>
          <p:cNvSpPr/>
          <p:nvPr/>
        </p:nvSpPr>
        <p:spPr bwMode="auto">
          <a:xfrm>
            <a:off x="8975788" y="1878847"/>
            <a:ext cx="1305646" cy="465998"/>
          </a:xfrm>
          <a:prstGeom prst="rect">
            <a:avLst/>
          </a:prstGeom>
          <a:no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122" dirty="0">
                <a:solidFill>
                  <a:sysClr val="windowText" lastClr="000000"/>
                </a:solidFill>
                <a:latin typeface="Segoe UI"/>
              </a:rPr>
              <a:t>●●●</a:t>
            </a:r>
            <a:endParaRPr lang="en-US" sz="1122" dirty="0">
              <a:solidFill>
                <a:srgbClr val="1A1A1A"/>
              </a:solidFill>
              <a:latin typeface="Segoe UI"/>
            </a:endParaRPr>
          </a:p>
        </p:txBody>
      </p:sp>
      <p:cxnSp>
        <p:nvCxnSpPr>
          <p:cNvPr id="377" name="Straight Arrow Connector 376">
            <a:extLst>
              <a:ext uri="{FF2B5EF4-FFF2-40B4-BE49-F238E27FC236}">
                <a16:creationId xmlns:a16="http://schemas.microsoft.com/office/drawing/2014/main" id="{9B1996A6-0E33-4E32-82D7-EF738E114A5B}"/>
              </a:ext>
            </a:extLst>
          </p:cNvPr>
          <p:cNvCxnSpPr>
            <a:stCxn id="274" idx="2"/>
            <a:endCxn id="209" idx="0"/>
          </p:cNvCxnSpPr>
          <p:nvPr/>
        </p:nvCxnSpPr>
        <p:spPr>
          <a:xfrm flipH="1">
            <a:off x="2649778" y="2344845"/>
            <a:ext cx="599" cy="281511"/>
          </a:xfrm>
          <a:prstGeom prst="straightConnector1">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cxnSp>
        <p:nvCxnSpPr>
          <p:cNvPr id="379" name="Connector: Elbow 378">
            <a:extLst>
              <a:ext uri="{FF2B5EF4-FFF2-40B4-BE49-F238E27FC236}">
                <a16:creationId xmlns:a16="http://schemas.microsoft.com/office/drawing/2014/main" id="{AFFCF5F3-04CE-4E2E-AE2C-A65CBC8CA830}"/>
              </a:ext>
            </a:extLst>
          </p:cNvPr>
          <p:cNvCxnSpPr>
            <a:cxnSpLocks/>
            <a:stCxn id="274" idx="2"/>
            <a:endCxn id="212" idx="0"/>
          </p:cNvCxnSpPr>
          <p:nvPr/>
        </p:nvCxnSpPr>
        <p:spPr>
          <a:xfrm rot="16200000" flipH="1">
            <a:off x="4956476" y="38746"/>
            <a:ext cx="283064" cy="4895262"/>
          </a:xfrm>
          <a:prstGeom prst="bentConnector3">
            <a:avLst>
              <a:gd name="adj1" fmla="val 50000"/>
            </a:avLst>
          </a:prstGeom>
          <a:ln>
            <a:headEnd type="none" w="lg" len="med"/>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080682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1"/>
                                        </p:tgtEl>
                                        <p:attrNameLst>
                                          <p:attrName>style.visibility</p:attrName>
                                        </p:attrNameLst>
                                      </p:cBhvr>
                                      <p:to>
                                        <p:strVal val="visible"/>
                                      </p:to>
                                    </p:set>
                                    <p:animEffect transition="in" filter="fade">
                                      <p:cBhvr>
                                        <p:cTn id="7" dur="500"/>
                                        <p:tgtEl>
                                          <p:spTgt spid="2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fade">
                                      <p:cBhvr>
                                        <p:cTn id="12" dur="500"/>
                                        <p:tgtEl>
                                          <p:spTgt spid="27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274"/>
                                        </p:tgtEl>
                                        <p:attrNameLst>
                                          <p:attrName>style.visibility</p:attrName>
                                        </p:attrNameLst>
                                      </p:cBhvr>
                                      <p:to>
                                        <p:strVal val="visible"/>
                                      </p:to>
                                    </p:set>
                                    <p:animEffect transition="in" filter="fade">
                                      <p:cBhvr>
                                        <p:cTn id="16" dur="500"/>
                                        <p:tgtEl>
                                          <p:spTgt spid="274"/>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276"/>
                                        </p:tgtEl>
                                        <p:attrNameLst>
                                          <p:attrName>style.visibility</p:attrName>
                                        </p:attrNameLst>
                                      </p:cBhvr>
                                      <p:to>
                                        <p:strVal val="visible"/>
                                      </p:to>
                                    </p:set>
                                    <p:animEffect transition="in" filter="fade">
                                      <p:cBhvr>
                                        <p:cTn id="20" dur="500"/>
                                        <p:tgtEl>
                                          <p:spTgt spid="276"/>
                                        </p:tgtEl>
                                      </p:cBhvr>
                                    </p:animEffect>
                                  </p:childTnLst>
                                </p:cTn>
                              </p:par>
                            </p:childTnLst>
                          </p:cTn>
                        </p:par>
                        <p:par>
                          <p:cTn id="21" fill="hold">
                            <p:stCondLst>
                              <p:cond delay="1500"/>
                            </p:stCondLst>
                            <p:childTnLst>
                              <p:par>
                                <p:cTn id="22" presetID="10" presetClass="entr" presetSubtype="0" fill="hold" grpId="0" nodeType="afterEffect">
                                  <p:stCondLst>
                                    <p:cond delay="0"/>
                                  </p:stCondLst>
                                  <p:childTnLst>
                                    <p:set>
                                      <p:cBhvr>
                                        <p:cTn id="23" dur="1" fill="hold">
                                          <p:stCondLst>
                                            <p:cond delay="0"/>
                                          </p:stCondLst>
                                        </p:cTn>
                                        <p:tgtEl>
                                          <p:spTgt spid="278"/>
                                        </p:tgtEl>
                                        <p:attrNameLst>
                                          <p:attrName>style.visibility</p:attrName>
                                        </p:attrNameLst>
                                      </p:cBhvr>
                                      <p:to>
                                        <p:strVal val="visible"/>
                                      </p:to>
                                    </p:set>
                                    <p:animEffect transition="in" filter="fade">
                                      <p:cBhvr>
                                        <p:cTn id="24" dur="500"/>
                                        <p:tgtEl>
                                          <p:spTgt spid="278"/>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72"/>
                                        </p:tgtEl>
                                        <p:attrNameLst>
                                          <p:attrName>style.visibility</p:attrName>
                                        </p:attrNameLst>
                                      </p:cBhvr>
                                      <p:to>
                                        <p:strVal val="visible"/>
                                      </p:to>
                                    </p:set>
                                    <p:animEffect transition="in" filter="fade">
                                      <p:cBhvr>
                                        <p:cTn id="28" dur="500"/>
                                        <p:tgtEl>
                                          <p:spTgt spid="372"/>
                                        </p:tgtEl>
                                      </p:cBhvr>
                                    </p:animEffect>
                                  </p:childTnLst>
                                </p:cTn>
                              </p:par>
                            </p:childTnLst>
                          </p:cTn>
                        </p:par>
                        <p:par>
                          <p:cTn id="29" fill="hold">
                            <p:stCondLst>
                              <p:cond delay="2500"/>
                            </p:stCondLst>
                            <p:childTnLst>
                              <p:par>
                                <p:cTn id="30" presetID="10" presetClass="entr" presetSubtype="0" fill="hold" grpId="0" nodeType="afterEffect">
                                  <p:stCondLst>
                                    <p:cond delay="0"/>
                                  </p:stCondLst>
                                  <p:childTnLst>
                                    <p:set>
                                      <p:cBhvr>
                                        <p:cTn id="31" dur="1" fill="hold">
                                          <p:stCondLst>
                                            <p:cond delay="0"/>
                                          </p:stCondLst>
                                        </p:cTn>
                                        <p:tgtEl>
                                          <p:spTgt spid="373"/>
                                        </p:tgtEl>
                                        <p:attrNameLst>
                                          <p:attrName>style.visibility</p:attrName>
                                        </p:attrNameLst>
                                      </p:cBhvr>
                                      <p:to>
                                        <p:strVal val="visible"/>
                                      </p:to>
                                    </p:set>
                                    <p:animEffect transition="in" filter="fade">
                                      <p:cBhvr>
                                        <p:cTn id="32" dur="500"/>
                                        <p:tgtEl>
                                          <p:spTgt spid="373"/>
                                        </p:tgtEl>
                                      </p:cBhvr>
                                    </p:animEffect>
                                  </p:childTnLst>
                                </p:cTn>
                              </p:par>
                            </p:childTnLst>
                          </p:cTn>
                        </p:par>
                        <p:par>
                          <p:cTn id="33" fill="hold">
                            <p:stCondLst>
                              <p:cond delay="3000"/>
                            </p:stCondLst>
                            <p:childTnLst>
                              <p:par>
                                <p:cTn id="34" presetID="10" presetClass="entr" presetSubtype="0" fill="hold" grpId="0" nodeType="afterEffect">
                                  <p:stCondLst>
                                    <p:cond delay="0"/>
                                  </p:stCondLst>
                                  <p:childTnLst>
                                    <p:set>
                                      <p:cBhvr>
                                        <p:cTn id="35" dur="1" fill="hold">
                                          <p:stCondLst>
                                            <p:cond delay="0"/>
                                          </p:stCondLst>
                                        </p:cTn>
                                        <p:tgtEl>
                                          <p:spTgt spid="374"/>
                                        </p:tgtEl>
                                        <p:attrNameLst>
                                          <p:attrName>style.visibility</p:attrName>
                                        </p:attrNameLst>
                                      </p:cBhvr>
                                      <p:to>
                                        <p:strVal val="visible"/>
                                      </p:to>
                                    </p:set>
                                    <p:animEffect transition="in" filter="fade">
                                      <p:cBhvr>
                                        <p:cTn id="36" dur="500"/>
                                        <p:tgtEl>
                                          <p:spTgt spid="37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79"/>
                                        </p:tgtEl>
                                        <p:attrNameLst>
                                          <p:attrName>style.visibility</p:attrName>
                                        </p:attrNameLst>
                                      </p:cBhvr>
                                      <p:to>
                                        <p:strVal val="visible"/>
                                      </p:to>
                                    </p:set>
                                    <p:animEffect transition="in" filter="fade">
                                      <p:cBhvr>
                                        <p:cTn id="41" dur="500"/>
                                        <p:tgtEl>
                                          <p:spTgt spid="379"/>
                                        </p:tgtEl>
                                      </p:cBhvr>
                                    </p:animEffect>
                                  </p:childTnLst>
                                </p:cTn>
                              </p:par>
                              <p:par>
                                <p:cTn id="42" presetID="10" presetClass="entr" presetSubtype="0" fill="hold" nodeType="withEffect">
                                  <p:stCondLst>
                                    <p:cond delay="0"/>
                                  </p:stCondLst>
                                  <p:childTnLst>
                                    <p:set>
                                      <p:cBhvr>
                                        <p:cTn id="43" dur="1" fill="hold">
                                          <p:stCondLst>
                                            <p:cond delay="0"/>
                                          </p:stCondLst>
                                        </p:cTn>
                                        <p:tgtEl>
                                          <p:spTgt spid="377"/>
                                        </p:tgtEl>
                                        <p:attrNameLst>
                                          <p:attrName>style.visibility</p:attrName>
                                        </p:attrNameLst>
                                      </p:cBhvr>
                                      <p:to>
                                        <p:strVal val="visible"/>
                                      </p:to>
                                    </p:set>
                                    <p:animEffect transition="in" filter="fade">
                                      <p:cBhvr>
                                        <p:cTn id="44" dur="500"/>
                                        <p:tgtEl>
                                          <p:spTgt spid="37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09"/>
                                        </p:tgtEl>
                                        <p:attrNameLst>
                                          <p:attrName>style.visibility</p:attrName>
                                        </p:attrNameLst>
                                      </p:cBhvr>
                                      <p:to>
                                        <p:strVal val="visible"/>
                                      </p:to>
                                    </p:set>
                                    <p:animEffect transition="in" filter="fade">
                                      <p:cBhvr>
                                        <p:cTn id="47" dur="500"/>
                                        <p:tgtEl>
                                          <p:spTgt spid="209"/>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12"/>
                                        </p:tgtEl>
                                        <p:attrNameLst>
                                          <p:attrName>style.visibility</p:attrName>
                                        </p:attrNameLst>
                                      </p:cBhvr>
                                      <p:to>
                                        <p:strVal val="visible"/>
                                      </p:to>
                                    </p:set>
                                    <p:animEffect transition="in" filter="fade">
                                      <p:cBhvr>
                                        <p:cTn id="50" dur="500"/>
                                        <p:tgtEl>
                                          <p:spTgt spid="212"/>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fade">
                                      <p:cBhvr>
                                        <p:cTn id="58" dur="500"/>
                                        <p:tgtEl>
                                          <p:spTgt spid="7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0"/>
                                        </p:tgtEl>
                                        <p:attrNameLst>
                                          <p:attrName>style.visibility</p:attrName>
                                        </p:attrNameLst>
                                      </p:cBhvr>
                                      <p:to>
                                        <p:strVal val="visible"/>
                                      </p:to>
                                    </p:set>
                                    <p:animEffect transition="in" filter="fade">
                                      <p:cBhvr>
                                        <p:cTn id="61" dur="500"/>
                                        <p:tgtEl>
                                          <p:spTgt spid="80"/>
                                        </p:tgtEl>
                                      </p:cBhvr>
                                    </p:animEffect>
                                  </p:childTnLst>
                                </p:cTn>
                              </p:par>
                            </p:childTnLst>
                          </p:cTn>
                        </p:par>
                        <p:par>
                          <p:cTn id="62" fill="hold">
                            <p:stCondLst>
                              <p:cond delay="500"/>
                            </p:stCondLst>
                            <p:childTnLst>
                              <p:par>
                                <p:cTn id="63" presetID="2" presetClass="entr" presetSubtype="2" fill="hold" nodeType="afterEffect">
                                  <p:stCondLst>
                                    <p:cond delay="0"/>
                                  </p:stCondLst>
                                  <p:childTnLst>
                                    <p:set>
                                      <p:cBhvr>
                                        <p:cTn id="64" dur="1" fill="hold">
                                          <p:stCondLst>
                                            <p:cond delay="0"/>
                                          </p:stCondLst>
                                        </p:cTn>
                                        <p:tgtEl>
                                          <p:spTgt spid="383"/>
                                        </p:tgtEl>
                                        <p:attrNameLst>
                                          <p:attrName>style.visibility</p:attrName>
                                        </p:attrNameLst>
                                      </p:cBhvr>
                                      <p:to>
                                        <p:strVal val="visible"/>
                                      </p:to>
                                    </p:set>
                                    <p:anim calcmode="lin" valueType="num">
                                      <p:cBhvr additive="base">
                                        <p:cTn id="65" dur="500" fill="hold"/>
                                        <p:tgtEl>
                                          <p:spTgt spid="383"/>
                                        </p:tgtEl>
                                        <p:attrNameLst>
                                          <p:attrName>ppt_x</p:attrName>
                                        </p:attrNameLst>
                                      </p:cBhvr>
                                      <p:tavLst>
                                        <p:tav tm="0">
                                          <p:val>
                                            <p:strVal val="1+#ppt_w/2"/>
                                          </p:val>
                                        </p:tav>
                                        <p:tav tm="100000">
                                          <p:val>
                                            <p:strVal val="#ppt_x"/>
                                          </p:val>
                                        </p:tav>
                                      </p:tavLst>
                                    </p:anim>
                                    <p:anim calcmode="lin" valueType="num">
                                      <p:cBhvr additive="base">
                                        <p:cTn id="66" dur="500" fill="hold"/>
                                        <p:tgtEl>
                                          <p:spTgt spid="383"/>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nodeType="clickEffect">
                                  <p:stCondLst>
                                    <p:cond delay="0"/>
                                  </p:stCondLst>
                                  <p:childTnLst>
                                    <p:set>
                                      <p:cBhvr>
                                        <p:cTn id="70" dur="1" fill="hold">
                                          <p:stCondLst>
                                            <p:cond delay="0"/>
                                          </p:stCondLst>
                                        </p:cTn>
                                        <p:tgtEl>
                                          <p:spTgt spid="384"/>
                                        </p:tgtEl>
                                        <p:attrNameLst>
                                          <p:attrName>style.visibility</p:attrName>
                                        </p:attrNameLst>
                                      </p:cBhvr>
                                      <p:to>
                                        <p:strVal val="visible"/>
                                      </p:to>
                                    </p:set>
                                    <p:anim calcmode="lin" valueType="num">
                                      <p:cBhvr additive="base">
                                        <p:cTn id="71" dur="500" fill="hold"/>
                                        <p:tgtEl>
                                          <p:spTgt spid="384"/>
                                        </p:tgtEl>
                                        <p:attrNameLst>
                                          <p:attrName>ppt_x</p:attrName>
                                        </p:attrNameLst>
                                      </p:cBhvr>
                                      <p:tavLst>
                                        <p:tav tm="0">
                                          <p:val>
                                            <p:strVal val="1+#ppt_w/2"/>
                                          </p:val>
                                        </p:tav>
                                        <p:tav tm="100000">
                                          <p:val>
                                            <p:strVal val="#ppt_x"/>
                                          </p:val>
                                        </p:tav>
                                      </p:tavLst>
                                    </p:anim>
                                    <p:anim calcmode="lin" valueType="num">
                                      <p:cBhvr additive="base">
                                        <p:cTn id="72" dur="500" fill="hold"/>
                                        <p:tgtEl>
                                          <p:spTgt spid="384"/>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nodeType="clickEffect">
                                  <p:stCondLst>
                                    <p:cond delay="0"/>
                                  </p:stCondLst>
                                  <p:childTnLst>
                                    <p:set>
                                      <p:cBhvr>
                                        <p:cTn id="76" dur="1" fill="hold">
                                          <p:stCondLst>
                                            <p:cond delay="0"/>
                                          </p:stCondLst>
                                        </p:cTn>
                                        <p:tgtEl>
                                          <p:spTgt spid="385"/>
                                        </p:tgtEl>
                                        <p:attrNameLst>
                                          <p:attrName>style.visibility</p:attrName>
                                        </p:attrNameLst>
                                      </p:cBhvr>
                                      <p:to>
                                        <p:strVal val="visible"/>
                                      </p:to>
                                    </p:set>
                                    <p:anim calcmode="lin" valueType="num">
                                      <p:cBhvr additive="base">
                                        <p:cTn id="77" dur="500" fill="hold"/>
                                        <p:tgtEl>
                                          <p:spTgt spid="385"/>
                                        </p:tgtEl>
                                        <p:attrNameLst>
                                          <p:attrName>ppt_x</p:attrName>
                                        </p:attrNameLst>
                                      </p:cBhvr>
                                      <p:tavLst>
                                        <p:tav tm="0">
                                          <p:val>
                                            <p:strVal val="1+#ppt_w/2"/>
                                          </p:val>
                                        </p:tav>
                                        <p:tav tm="100000">
                                          <p:val>
                                            <p:strVal val="#ppt_x"/>
                                          </p:val>
                                        </p:tav>
                                      </p:tavLst>
                                    </p:anim>
                                    <p:anim calcmode="lin" valueType="num">
                                      <p:cBhvr additive="base">
                                        <p:cTn id="78" dur="500" fill="hold"/>
                                        <p:tgtEl>
                                          <p:spTgt spid="385"/>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nodeType="clickEffect">
                                  <p:stCondLst>
                                    <p:cond delay="0"/>
                                  </p:stCondLst>
                                  <p:childTnLst>
                                    <p:set>
                                      <p:cBhvr>
                                        <p:cTn id="82" dur="1" fill="hold">
                                          <p:stCondLst>
                                            <p:cond delay="0"/>
                                          </p:stCondLst>
                                        </p:cTn>
                                        <p:tgtEl>
                                          <p:spTgt spid="386"/>
                                        </p:tgtEl>
                                        <p:attrNameLst>
                                          <p:attrName>style.visibility</p:attrName>
                                        </p:attrNameLst>
                                      </p:cBhvr>
                                      <p:to>
                                        <p:strVal val="visible"/>
                                      </p:to>
                                    </p:set>
                                    <p:anim calcmode="lin" valueType="num">
                                      <p:cBhvr additive="base">
                                        <p:cTn id="83" dur="500" fill="hold"/>
                                        <p:tgtEl>
                                          <p:spTgt spid="386"/>
                                        </p:tgtEl>
                                        <p:attrNameLst>
                                          <p:attrName>ppt_x</p:attrName>
                                        </p:attrNameLst>
                                      </p:cBhvr>
                                      <p:tavLst>
                                        <p:tav tm="0">
                                          <p:val>
                                            <p:strVal val="1+#ppt_w/2"/>
                                          </p:val>
                                        </p:tav>
                                        <p:tav tm="100000">
                                          <p:val>
                                            <p:strVal val="#ppt_x"/>
                                          </p:val>
                                        </p:tav>
                                      </p:tavLst>
                                    </p:anim>
                                    <p:anim calcmode="lin" valueType="num">
                                      <p:cBhvr additive="base">
                                        <p:cTn id="84" dur="500" fill="hold"/>
                                        <p:tgtEl>
                                          <p:spTgt spid="386"/>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nodeType="clickEffect">
                                  <p:stCondLst>
                                    <p:cond delay="0"/>
                                  </p:stCondLst>
                                  <p:childTnLst>
                                    <p:set>
                                      <p:cBhvr>
                                        <p:cTn id="88" dur="1" fill="hold">
                                          <p:stCondLst>
                                            <p:cond delay="0"/>
                                          </p:stCondLst>
                                        </p:cTn>
                                        <p:tgtEl>
                                          <p:spTgt spid="387"/>
                                        </p:tgtEl>
                                        <p:attrNameLst>
                                          <p:attrName>style.visibility</p:attrName>
                                        </p:attrNameLst>
                                      </p:cBhvr>
                                      <p:to>
                                        <p:strVal val="visible"/>
                                      </p:to>
                                    </p:set>
                                    <p:anim calcmode="lin" valueType="num">
                                      <p:cBhvr additive="base">
                                        <p:cTn id="89" dur="500" fill="hold"/>
                                        <p:tgtEl>
                                          <p:spTgt spid="387"/>
                                        </p:tgtEl>
                                        <p:attrNameLst>
                                          <p:attrName>ppt_x</p:attrName>
                                        </p:attrNameLst>
                                      </p:cBhvr>
                                      <p:tavLst>
                                        <p:tav tm="0">
                                          <p:val>
                                            <p:strVal val="1+#ppt_w/2"/>
                                          </p:val>
                                        </p:tav>
                                        <p:tav tm="100000">
                                          <p:val>
                                            <p:strVal val="#ppt_x"/>
                                          </p:val>
                                        </p:tav>
                                      </p:tavLst>
                                    </p:anim>
                                    <p:anim calcmode="lin" valueType="num">
                                      <p:cBhvr additive="base">
                                        <p:cTn id="90" dur="500" fill="hold"/>
                                        <p:tgtEl>
                                          <p:spTgt spid="387"/>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nodeType="clickEffect">
                                  <p:stCondLst>
                                    <p:cond delay="0"/>
                                  </p:stCondLst>
                                  <p:childTnLst>
                                    <p:set>
                                      <p:cBhvr>
                                        <p:cTn id="94" dur="1" fill="hold">
                                          <p:stCondLst>
                                            <p:cond delay="0"/>
                                          </p:stCondLst>
                                        </p:cTn>
                                        <p:tgtEl>
                                          <p:spTgt spid="388"/>
                                        </p:tgtEl>
                                        <p:attrNameLst>
                                          <p:attrName>style.visibility</p:attrName>
                                        </p:attrNameLst>
                                      </p:cBhvr>
                                      <p:to>
                                        <p:strVal val="visible"/>
                                      </p:to>
                                    </p:set>
                                    <p:anim calcmode="lin" valueType="num">
                                      <p:cBhvr additive="base">
                                        <p:cTn id="95" dur="500" fill="hold"/>
                                        <p:tgtEl>
                                          <p:spTgt spid="388"/>
                                        </p:tgtEl>
                                        <p:attrNameLst>
                                          <p:attrName>ppt_x</p:attrName>
                                        </p:attrNameLst>
                                      </p:cBhvr>
                                      <p:tavLst>
                                        <p:tav tm="0">
                                          <p:val>
                                            <p:strVal val="1+#ppt_w/2"/>
                                          </p:val>
                                        </p:tav>
                                        <p:tav tm="100000">
                                          <p:val>
                                            <p:strVal val="#ppt_x"/>
                                          </p:val>
                                        </p:tav>
                                      </p:tavLst>
                                    </p:anim>
                                    <p:anim calcmode="lin" valueType="num">
                                      <p:cBhvr additive="base">
                                        <p:cTn id="96" dur="500" fill="hold"/>
                                        <p:tgtEl>
                                          <p:spTgt spid="388"/>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2" fill="hold" nodeType="clickEffect">
                                  <p:stCondLst>
                                    <p:cond delay="0"/>
                                  </p:stCondLst>
                                  <p:childTnLst>
                                    <p:set>
                                      <p:cBhvr>
                                        <p:cTn id="100" dur="1" fill="hold">
                                          <p:stCondLst>
                                            <p:cond delay="0"/>
                                          </p:stCondLst>
                                        </p:cTn>
                                        <p:tgtEl>
                                          <p:spTgt spid="389"/>
                                        </p:tgtEl>
                                        <p:attrNameLst>
                                          <p:attrName>style.visibility</p:attrName>
                                        </p:attrNameLst>
                                      </p:cBhvr>
                                      <p:to>
                                        <p:strVal val="visible"/>
                                      </p:to>
                                    </p:set>
                                    <p:anim calcmode="lin" valueType="num">
                                      <p:cBhvr additive="base">
                                        <p:cTn id="101" dur="500" fill="hold"/>
                                        <p:tgtEl>
                                          <p:spTgt spid="389"/>
                                        </p:tgtEl>
                                        <p:attrNameLst>
                                          <p:attrName>ppt_x</p:attrName>
                                        </p:attrNameLst>
                                      </p:cBhvr>
                                      <p:tavLst>
                                        <p:tav tm="0">
                                          <p:val>
                                            <p:strVal val="1+#ppt_w/2"/>
                                          </p:val>
                                        </p:tav>
                                        <p:tav tm="100000">
                                          <p:val>
                                            <p:strVal val="#ppt_x"/>
                                          </p:val>
                                        </p:tav>
                                      </p:tavLst>
                                    </p:anim>
                                    <p:anim calcmode="lin" valueType="num">
                                      <p:cBhvr additive="base">
                                        <p:cTn id="102" dur="500" fill="hold"/>
                                        <p:tgtEl>
                                          <p:spTgt spid="3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8" grpId="0"/>
      <p:bldP spid="80" grpId="0"/>
      <p:bldP spid="209" grpId="0" animBg="1"/>
      <p:bldP spid="212" grpId="0" animBg="1"/>
      <p:bldP spid="274" grpId="0"/>
      <p:bldP spid="275" grpId="0" animBg="1"/>
      <p:bldP spid="276" grpId="0"/>
      <p:bldP spid="278" grpId="0"/>
      <p:bldP spid="372" grpId="0"/>
      <p:bldP spid="373" grpId="0"/>
      <p:bldP spid="37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5075937A-B84D-403A-B486-57F10211B0F6}"/>
              </a:ext>
            </a:extLst>
          </p:cNvPr>
          <p:cNvSpPr/>
          <p:nvPr/>
        </p:nvSpPr>
        <p:spPr bwMode="auto">
          <a:xfrm>
            <a:off x="6333259" y="2145073"/>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pic>
        <p:nvPicPr>
          <p:cNvPr id="7" name="Graphic 6">
            <a:extLst>
              <a:ext uri="{FF2B5EF4-FFF2-40B4-BE49-F238E27FC236}">
                <a16:creationId xmlns:a16="http://schemas.microsoft.com/office/drawing/2014/main" id="{974AA8AB-1D8E-4C4E-8374-3148CBBAB40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9421" y="2684755"/>
            <a:ext cx="1707356" cy="1707356"/>
          </a:xfrm>
          <a:prstGeom prst="rect">
            <a:avLst/>
          </a:prstGeom>
        </p:spPr>
      </p:pic>
      <p:sp>
        <p:nvSpPr>
          <p:cNvPr id="84" name="Rectangle 83">
            <a:extLst>
              <a:ext uri="{FF2B5EF4-FFF2-40B4-BE49-F238E27FC236}">
                <a16:creationId xmlns:a16="http://schemas.microsoft.com/office/drawing/2014/main" id="{4CF3B677-925F-4D99-894D-DA2F3BD60622}"/>
              </a:ext>
            </a:extLst>
          </p:cNvPr>
          <p:cNvSpPr/>
          <p:nvPr/>
        </p:nvSpPr>
        <p:spPr bwMode="auto">
          <a:xfrm>
            <a:off x="6320822" y="1996119"/>
            <a:ext cx="2704550" cy="3012307"/>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83" name="Rectangle 82">
            <a:extLst>
              <a:ext uri="{FF2B5EF4-FFF2-40B4-BE49-F238E27FC236}">
                <a16:creationId xmlns:a16="http://schemas.microsoft.com/office/drawing/2014/main" id="{48597375-5FF1-459F-AD36-0861C9716FBF}"/>
              </a:ext>
            </a:extLst>
          </p:cNvPr>
          <p:cNvSpPr/>
          <p:nvPr/>
        </p:nvSpPr>
        <p:spPr bwMode="auto">
          <a:xfrm>
            <a:off x="597742" y="1996119"/>
            <a:ext cx="5620495" cy="3012307"/>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44" name="Rectangle 43">
            <a:extLst>
              <a:ext uri="{FF2B5EF4-FFF2-40B4-BE49-F238E27FC236}">
                <a16:creationId xmlns:a16="http://schemas.microsoft.com/office/drawing/2014/main" id="{6C6FEFC2-E135-41D7-8619-37FC896357E1}"/>
              </a:ext>
            </a:extLst>
          </p:cNvPr>
          <p:cNvSpPr/>
          <p:nvPr/>
        </p:nvSpPr>
        <p:spPr bwMode="auto">
          <a:xfrm>
            <a:off x="597750" y="2130998"/>
            <a:ext cx="5502359" cy="2726708"/>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2" name="Title 1">
            <a:extLst>
              <a:ext uri="{FF2B5EF4-FFF2-40B4-BE49-F238E27FC236}">
                <a16:creationId xmlns:a16="http://schemas.microsoft.com/office/drawing/2014/main" id="{CBA1A2AB-4772-496C-A4C0-5E7693E370A3}"/>
              </a:ext>
            </a:extLst>
          </p:cNvPr>
          <p:cNvSpPr>
            <a:spLocks noGrp="1"/>
          </p:cNvSpPr>
          <p:nvPr>
            <p:ph type="title"/>
          </p:nvPr>
        </p:nvSpPr>
        <p:spPr/>
        <p:txBody>
          <a:bodyPr/>
          <a:lstStyle/>
          <a:p>
            <a:r>
              <a:rPr lang="en-US" dirty="0"/>
              <a:t>Language options</a:t>
            </a:r>
          </a:p>
        </p:txBody>
      </p:sp>
      <p:pic>
        <p:nvPicPr>
          <p:cNvPr id="8" name="Graphic 7">
            <a:extLst>
              <a:ext uri="{FF2B5EF4-FFF2-40B4-BE49-F238E27FC236}">
                <a16:creationId xmlns:a16="http://schemas.microsoft.com/office/drawing/2014/main" id="{C58CE425-DEE0-4319-B74A-9CB220AF614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8346" y="2350184"/>
            <a:ext cx="1254375" cy="2294327"/>
          </a:xfrm>
          <a:prstGeom prst="rect">
            <a:avLst/>
          </a:prstGeom>
        </p:spPr>
      </p:pic>
      <p:pic>
        <p:nvPicPr>
          <p:cNvPr id="10" name="Graphic 9">
            <a:extLst>
              <a:ext uri="{FF2B5EF4-FFF2-40B4-BE49-F238E27FC236}">
                <a16:creationId xmlns:a16="http://schemas.microsoft.com/office/drawing/2014/main" id="{221A1AE4-C992-4A44-9E58-AB7CBFA8B08E}"/>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r="5120"/>
          <a:stretch/>
        </p:blipFill>
        <p:spPr>
          <a:xfrm>
            <a:off x="9237543" y="3162557"/>
            <a:ext cx="2456237" cy="764638"/>
          </a:xfrm>
          <a:prstGeom prst="rect">
            <a:avLst/>
          </a:prstGeom>
        </p:spPr>
      </p:pic>
      <p:pic>
        <p:nvPicPr>
          <p:cNvPr id="12" name="Graphic 11">
            <a:extLst>
              <a:ext uri="{FF2B5EF4-FFF2-40B4-BE49-F238E27FC236}">
                <a16:creationId xmlns:a16="http://schemas.microsoft.com/office/drawing/2014/main" id="{FFA00809-98F5-46F3-947B-E71F231266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459487" y="2756583"/>
            <a:ext cx="2576695" cy="1576588"/>
          </a:xfrm>
          <a:prstGeom prst="rect">
            <a:avLst/>
          </a:prstGeom>
        </p:spPr>
      </p:pic>
      <p:sp>
        <p:nvSpPr>
          <p:cNvPr id="19" name="Rectangle 18">
            <a:extLst>
              <a:ext uri="{FF2B5EF4-FFF2-40B4-BE49-F238E27FC236}">
                <a16:creationId xmlns:a16="http://schemas.microsoft.com/office/drawing/2014/main" id="{75562553-89FA-474E-B3DD-2B68FDC645B2}"/>
              </a:ext>
            </a:extLst>
          </p:cNvPr>
          <p:cNvSpPr/>
          <p:nvPr/>
        </p:nvSpPr>
        <p:spPr bwMode="auto">
          <a:xfrm>
            <a:off x="597747" y="2140266"/>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24" name="Title 1">
            <a:extLst>
              <a:ext uri="{FF2B5EF4-FFF2-40B4-BE49-F238E27FC236}">
                <a16:creationId xmlns:a16="http://schemas.microsoft.com/office/drawing/2014/main" id="{D5982680-31FD-41E9-961A-FDD380C35774}"/>
              </a:ext>
            </a:extLst>
          </p:cNvPr>
          <p:cNvSpPr txBox="1">
            <a:spLocks/>
          </p:cNvSpPr>
          <p:nvPr/>
        </p:nvSpPr>
        <p:spPr>
          <a:xfrm>
            <a:off x="6847228" y="1829316"/>
            <a:ext cx="1676609" cy="320182"/>
          </a:xfrm>
          <a:prstGeom prst="rect">
            <a:avLst/>
          </a:prstGeom>
          <a:solidFill>
            <a:srgbClr val="E6E6E6"/>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51" dirty="0">
                <a:solidFill>
                  <a:srgbClr val="737373"/>
                </a:solidFill>
                <a:latin typeface="Segoe UI Semibold"/>
              </a:rPr>
              <a:t>Public preview</a:t>
            </a:r>
          </a:p>
        </p:txBody>
      </p:sp>
      <p:sp>
        <p:nvSpPr>
          <p:cNvPr id="30" name="Rectangle 29">
            <a:extLst>
              <a:ext uri="{FF2B5EF4-FFF2-40B4-BE49-F238E27FC236}">
                <a16:creationId xmlns:a16="http://schemas.microsoft.com/office/drawing/2014/main" id="{A6D499B6-F47C-416B-B049-B3313E75E32B}"/>
              </a:ext>
            </a:extLst>
          </p:cNvPr>
          <p:cNvSpPr/>
          <p:nvPr/>
        </p:nvSpPr>
        <p:spPr bwMode="auto">
          <a:xfrm>
            <a:off x="3395558" y="2140266"/>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32" name="Rectangle 31">
            <a:extLst>
              <a:ext uri="{FF2B5EF4-FFF2-40B4-BE49-F238E27FC236}">
                <a16:creationId xmlns:a16="http://schemas.microsoft.com/office/drawing/2014/main" id="{B4EBA072-90C4-4474-8347-80F9CD37389C}"/>
              </a:ext>
            </a:extLst>
          </p:cNvPr>
          <p:cNvSpPr/>
          <p:nvPr/>
        </p:nvSpPr>
        <p:spPr bwMode="auto">
          <a:xfrm>
            <a:off x="9131069" y="2145073"/>
            <a:ext cx="2704550" cy="2704550"/>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cxnSp>
        <p:nvCxnSpPr>
          <p:cNvPr id="37" name="Straight Connector 36">
            <a:extLst>
              <a:ext uri="{FF2B5EF4-FFF2-40B4-BE49-F238E27FC236}">
                <a16:creationId xmlns:a16="http://schemas.microsoft.com/office/drawing/2014/main" id="{37CFB9AF-3457-45A0-B58B-DFE4DFD63AA6}"/>
              </a:ext>
            </a:extLst>
          </p:cNvPr>
          <p:cNvCxnSpPr/>
          <p:nvPr/>
        </p:nvCxnSpPr>
        <p:spPr>
          <a:xfrm>
            <a:off x="2112192" y="233150"/>
            <a:ext cx="0" cy="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76994256-E2EF-4EE5-8A99-E7A0C0CAE023}"/>
              </a:ext>
            </a:extLst>
          </p:cNvPr>
          <p:cNvSpPr/>
          <p:nvPr/>
        </p:nvSpPr>
        <p:spPr bwMode="auto">
          <a:xfrm>
            <a:off x="9237543" y="2140266"/>
            <a:ext cx="2456238" cy="3170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cxnSp>
        <p:nvCxnSpPr>
          <p:cNvPr id="53" name="Straight Connector 52">
            <a:extLst>
              <a:ext uri="{FF2B5EF4-FFF2-40B4-BE49-F238E27FC236}">
                <a16:creationId xmlns:a16="http://schemas.microsoft.com/office/drawing/2014/main" id="{8406C7A8-B0EB-4C0E-9692-99B5D8D67051}"/>
              </a:ext>
            </a:extLst>
          </p:cNvPr>
          <p:cNvCxnSpPr>
            <a:cxnSpLocks/>
            <a:stCxn id="52" idx="1"/>
            <a:endCxn id="52" idx="3"/>
          </p:cNvCxnSpPr>
          <p:nvPr/>
        </p:nvCxnSpPr>
        <p:spPr>
          <a:xfrm>
            <a:off x="9237543" y="2298809"/>
            <a:ext cx="245623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1060C775-57FA-49F9-9657-D50539FE6924}"/>
              </a:ext>
            </a:extLst>
          </p:cNvPr>
          <p:cNvSpPr/>
          <p:nvPr/>
        </p:nvSpPr>
        <p:spPr bwMode="auto">
          <a:xfrm>
            <a:off x="10179860" y="2140266"/>
            <a:ext cx="571602" cy="317085"/>
          </a:xfrm>
          <a:prstGeom prst="rect">
            <a:avLst/>
          </a:prstGeom>
          <a:solidFill>
            <a:srgbClr val="E6E6E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1632" dirty="0">
                <a:solidFill>
                  <a:srgbClr val="0078D4"/>
                </a:solidFill>
                <a:latin typeface="Segoe UI"/>
              </a:rPr>
              <a:t>New!</a:t>
            </a:r>
          </a:p>
        </p:txBody>
      </p:sp>
      <p:sp>
        <p:nvSpPr>
          <p:cNvPr id="57" name="Rectangle 56">
            <a:extLst>
              <a:ext uri="{FF2B5EF4-FFF2-40B4-BE49-F238E27FC236}">
                <a16:creationId xmlns:a16="http://schemas.microsoft.com/office/drawing/2014/main" id="{FC6BCCF0-4CC3-4A18-8BFF-66688FA9BAB1}"/>
              </a:ext>
            </a:extLst>
          </p:cNvPr>
          <p:cNvSpPr/>
          <p:nvPr/>
        </p:nvSpPr>
        <p:spPr bwMode="auto">
          <a:xfrm>
            <a:off x="9237543" y="4527731"/>
            <a:ext cx="2456238" cy="317085"/>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cxnSp>
        <p:nvCxnSpPr>
          <p:cNvPr id="58" name="Straight Connector 57">
            <a:extLst>
              <a:ext uri="{FF2B5EF4-FFF2-40B4-BE49-F238E27FC236}">
                <a16:creationId xmlns:a16="http://schemas.microsoft.com/office/drawing/2014/main" id="{1EF56CBE-1A28-4CF6-AE48-1BD8A228E61A}"/>
              </a:ext>
            </a:extLst>
          </p:cNvPr>
          <p:cNvCxnSpPr>
            <a:cxnSpLocks/>
            <a:stCxn id="57" idx="1"/>
            <a:endCxn id="57" idx="3"/>
          </p:cNvCxnSpPr>
          <p:nvPr/>
        </p:nvCxnSpPr>
        <p:spPr>
          <a:xfrm>
            <a:off x="9237543" y="4686273"/>
            <a:ext cx="2456238"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FFBF210E-4180-4A59-9202-B0C8F737C572}"/>
              </a:ext>
            </a:extLst>
          </p:cNvPr>
          <p:cNvSpPr/>
          <p:nvPr/>
        </p:nvSpPr>
        <p:spPr bwMode="auto">
          <a:xfrm>
            <a:off x="599302" y="5629459"/>
            <a:ext cx="11237870" cy="5650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r>
              <a:rPr lang="en-US" sz="2040" dirty="0">
                <a:solidFill>
                  <a:srgbClr val="1A1A1A"/>
                </a:solidFill>
                <a:latin typeface="Segoe UI Semibold"/>
              </a:rPr>
              <a:t>More on the way!</a:t>
            </a:r>
          </a:p>
        </p:txBody>
      </p:sp>
      <p:sp>
        <p:nvSpPr>
          <p:cNvPr id="23" name="Title 1">
            <a:extLst>
              <a:ext uri="{FF2B5EF4-FFF2-40B4-BE49-F238E27FC236}">
                <a16:creationId xmlns:a16="http://schemas.microsoft.com/office/drawing/2014/main" id="{4B6AEA38-E5E7-4AEB-B20E-80FA70762498}"/>
              </a:ext>
            </a:extLst>
          </p:cNvPr>
          <p:cNvSpPr txBox="1">
            <a:spLocks/>
          </p:cNvSpPr>
          <p:nvPr/>
        </p:nvSpPr>
        <p:spPr>
          <a:xfrm>
            <a:off x="2274359" y="1819733"/>
            <a:ext cx="2149132" cy="320182"/>
          </a:xfrm>
          <a:prstGeom prst="rect">
            <a:avLst/>
          </a:prstGeom>
          <a:solidFill>
            <a:srgbClr val="E6E6E6"/>
          </a:solidFill>
          <a:ln>
            <a:noFill/>
          </a:ln>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51" dirty="0">
                <a:solidFill>
                  <a:srgbClr val="737373"/>
                </a:solidFill>
                <a:latin typeface="Segoe UI Semibold"/>
              </a:rPr>
              <a:t>Generally available</a:t>
            </a:r>
          </a:p>
        </p:txBody>
      </p:sp>
      <p:sp>
        <p:nvSpPr>
          <p:cNvPr id="25" name="Rectangle 24">
            <a:extLst>
              <a:ext uri="{FF2B5EF4-FFF2-40B4-BE49-F238E27FC236}">
                <a16:creationId xmlns:a16="http://schemas.microsoft.com/office/drawing/2014/main" id="{F5F07052-726F-463C-AED9-7948EB69FE37}"/>
              </a:ext>
            </a:extLst>
          </p:cNvPr>
          <p:cNvSpPr/>
          <p:nvPr/>
        </p:nvSpPr>
        <p:spPr bwMode="auto">
          <a:xfrm>
            <a:off x="9113385" y="1996119"/>
            <a:ext cx="2704550" cy="3012307"/>
          </a:xfrm>
          <a:prstGeom prst="rect">
            <a:avLst/>
          </a:prstGeom>
          <a:noFill/>
          <a:ln>
            <a:solidFill>
              <a:schemeClr val="accent5"/>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1632" dirty="0">
              <a:gradFill>
                <a:gsLst>
                  <a:gs pos="40075">
                    <a:srgbClr val="FFFFFF"/>
                  </a:gs>
                  <a:gs pos="30000">
                    <a:srgbClr val="FFFFFF"/>
                  </a:gs>
                </a:gsLst>
                <a:lin ang="5400000" scaled="0"/>
              </a:gradFill>
              <a:latin typeface="Segoe UI"/>
            </a:endParaRPr>
          </a:p>
        </p:txBody>
      </p:sp>
      <p:sp>
        <p:nvSpPr>
          <p:cNvPr id="27" name="Title 1">
            <a:extLst>
              <a:ext uri="{FF2B5EF4-FFF2-40B4-BE49-F238E27FC236}">
                <a16:creationId xmlns:a16="http://schemas.microsoft.com/office/drawing/2014/main" id="{EEC7EDDA-A7F9-4C95-A27F-1832D48CB4DC}"/>
              </a:ext>
            </a:extLst>
          </p:cNvPr>
          <p:cNvSpPr txBox="1">
            <a:spLocks/>
          </p:cNvSpPr>
          <p:nvPr/>
        </p:nvSpPr>
        <p:spPr>
          <a:xfrm>
            <a:off x="9594679" y="1826362"/>
            <a:ext cx="1741961" cy="320182"/>
          </a:xfrm>
          <a:prstGeom prst="rect">
            <a:avLst/>
          </a:prstGeom>
          <a:solidFill>
            <a:srgbClr val="E6E6E6"/>
          </a:solid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2040" spc="-51" dirty="0">
                <a:solidFill>
                  <a:srgbClr val="737373"/>
                </a:solidFill>
                <a:latin typeface="Segoe UI Semibold"/>
              </a:rPr>
              <a:t>Private preview</a:t>
            </a:r>
          </a:p>
        </p:txBody>
      </p:sp>
    </p:spTree>
    <p:extLst>
      <p:ext uri="{BB962C8B-B14F-4D97-AF65-F5344CB8AC3E}">
        <p14:creationId xmlns:p14="http://schemas.microsoft.com/office/powerpoint/2010/main" val="949933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fade">
                                      <p:cBhvr>
                                        <p:cTn id="10" dur="500"/>
                                        <p:tgtEl>
                                          <p:spTgt spid="8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grpId="0" nodeType="after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fade">
                                      <p:cBhvr>
                                        <p:cTn id="25" dur="500"/>
                                        <p:tgtEl>
                                          <p:spTgt spid="84"/>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0"/>
                            </p:stCondLst>
                            <p:childTnLst>
                              <p:par>
                                <p:cTn id="35" presetID="10"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500"/>
                            </p:stCondLst>
                            <p:childTnLst>
                              <p:par>
                                <p:cTn id="39" presetID="1" presetClass="entr" presetSubtype="0" fill="hold" grpId="0" nodeType="after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0"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par>
                                <p:cTn id="44" presetID="55" presetClass="entr" presetSubtype="0" fill="hold" nodeType="withEffect">
                                  <p:stCondLst>
                                    <p:cond delay="0"/>
                                  </p:stCondLst>
                                  <p:childTnLst>
                                    <p:set>
                                      <p:cBhvr>
                                        <p:cTn id="45" dur="1" fill="hold">
                                          <p:stCondLst>
                                            <p:cond delay="0"/>
                                          </p:stCondLst>
                                        </p:cTn>
                                        <p:tgtEl>
                                          <p:spTgt spid="53"/>
                                        </p:tgtEl>
                                        <p:attrNameLst>
                                          <p:attrName>style.visibility</p:attrName>
                                        </p:attrNameLst>
                                      </p:cBhvr>
                                      <p:to>
                                        <p:strVal val="visible"/>
                                      </p:to>
                                    </p:set>
                                    <p:anim calcmode="lin" valueType="num">
                                      <p:cBhvr>
                                        <p:cTn id="46" dur="500" fill="hold"/>
                                        <p:tgtEl>
                                          <p:spTgt spid="53"/>
                                        </p:tgtEl>
                                        <p:attrNameLst>
                                          <p:attrName>ppt_w</p:attrName>
                                        </p:attrNameLst>
                                      </p:cBhvr>
                                      <p:tavLst>
                                        <p:tav tm="0">
                                          <p:val>
                                            <p:strVal val="#ppt_w*0.70"/>
                                          </p:val>
                                        </p:tav>
                                        <p:tav tm="100000">
                                          <p:val>
                                            <p:strVal val="#ppt_w"/>
                                          </p:val>
                                        </p:tav>
                                      </p:tavLst>
                                    </p:anim>
                                    <p:anim calcmode="lin" valueType="num">
                                      <p:cBhvr>
                                        <p:cTn id="47" dur="500" fill="hold"/>
                                        <p:tgtEl>
                                          <p:spTgt spid="53"/>
                                        </p:tgtEl>
                                        <p:attrNameLst>
                                          <p:attrName>ppt_h</p:attrName>
                                        </p:attrNameLst>
                                      </p:cBhvr>
                                      <p:tavLst>
                                        <p:tav tm="0">
                                          <p:val>
                                            <p:strVal val="#ppt_h"/>
                                          </p:val>
                                        </p:tav>
                                        <p:tav tm="100000">
                                          <p:val>
                                            <p:strVal val="#ppt_h"/>
                                          </p:val>
                                        </p:tav>
                                      </p:tavLst>
                                    </p:anim>
                                    <p:animEffect transition="in" filter="fade">
                                      <p:cBhvr>
                                        <p:cTn id="48" dur="500"/>
                                        <p:tgtEl>
                                          <p:spTgt spid="53"/>
                                        </p:tgtEl>
                                      </p:cBhvr>
                                    </p:animEffect>
                                  </p:childTnLst>
                                </p:cTn>
                              </p:par>
                              <p:par>
                                <p:cTn id="49" presetID="55" presetClass="entr" presetSubtype="0" fill="hold" grpId="0" nodeType="withEffect" nodePh="1">
                                  <p:stCondLst>
                                    <p:cond delay="0"/>
                                  </p:stCondLst>
                                  <p:endCondLst>
                                    <p:cond evt="begin" delay="0">
                                      <p:tn val="49"/>
                                    </p:cond>
                                  </p:end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strVal val="#ppt_w*0.70"/>
                                          </p:val>
                                        </p:tav>
                                        <p:tav tm="100000">
                                          <p:val>
                                            <p:strVal val="#ppt_w"/>
                                          </p:val>
                                        </p:tav>
                                      </p:tavLst>
                                    </p:anim>
                                    <p:anim calcmode="lin" valueType="num">
                                      <p:cBhvr>
                                        <p:cTn id="52" dur="500" fill="hold"/>
                                        <p:tgtEl>
                                          <p:spTgt spid="52"/>
                                        </p:tgtEl>
                                        <p:attrNameLst>
                                          <p:attrName>ppt_h</p:attrName>
                                        </p:attrNameLst>
                                      </p:cBhvr>
                                      <p:tavLst>
                                        <p:tav tm="0">
                                          <p:val>
                                            <p:strVal val="#ppt_h"/>
                                          </p:val>
                                        </p:tav>
                                        <p:tav tm="100000">
                                          <p:val>
                                            <p:strVal val="#ppt_h"/>
                                          </p:val>
                                        </p:tav>
                                      </p:tavLst>
                                    </p:anim>
                                    <p:animEffect transition="in" filter="fade">
                                      <p:cBhvr>
                                        <p:cTn id="53" dur="500"/>
                                        <p:tgtEl>
                                          <p:spTgt spid="52"/>
                                        </p:tgtEl>
                                      </p:cBhvr>
                                    </p:animEffect>
                                  </p:childTnLst>
                                </p:cTn>
                              </p:par>
                              <p:par>
                                <p:cTn id="54" presetID="55" presetClass="entr" presetSubtype="0" fill="hold" nodeType="withEffect">
                                  <p:stCondLst>
                                    <p:cond delay="0"/>
                                  </p:stCondLst>
                                  <p:childTnLst>
                                    <p:set>
                                      <p:cBhvr>
                                        <p:cTn id="55" dur="1" fill="hold">
                                          <p:stCondLst>
                                            <p:cond delay="0"/>
                                          </p:stCondLst>
                                        </p:cTn>
                                        <p:tgtEl>
                                          <p:spTgt spid="58"/>
                                        </p:tgtEl>
                                        <p:attrNameLst>
                                          <p:attrName>style.visibility</p:attrName>
                                        </p:attrNameLst>
                                      </p:cBhvr>
                                      <p:to>
                                        <p:strVal val="visible"/>
                                      </p:to>
                                    </p:set>
                                    <p:anim calcmode="lin" valueType="num">
                                      <p:cBhvr>
                                        <p:cTn id="56" dur="500" fill="hold"/>
                                        <p:tgtEl>
                                          <p:spTgt spid="58"/>
                                        </p:tgtEl>
                                        <p:attrNameLst>
                                          <p:attrName>ppt_w</p:attrName>
                                        </p:attrNameLst>
                                      </p:cBhvr>
                                      <p:tavLst>
                                        <p:tav tm="0">
                                          <p:val>
                                            <p:strVal val="#ppt_w*0.70"/>
                                          </p:val>
                                        </p:tav>
                                        <p:tav tm="100000">
                                          <p:val>
                                            <p:strVal val="#ppt_w"/>
                                          </p:val>
                                        </p:tav>
                                      </p:tavLst>
                                    </p:anim>
                                    <p:anim calcmode="lin" valueType="num">
                                      <p:cBhvr>
                                        <p:cTn id="57" dur="500" fill="hold"/>
                                        <p:tgtEl>
                                          <p:spTgt spid="58"/>
                                        </p:tgtEl>
                                        <p:attrNameLst>
                                          <p:attrName>ppt_h</p:attrName>
                                        </p:attrNameLst>
                                      </p:cBhvr>
                                      <p:tavLst>
                                        <p:tav tm="0">
                                          <p:val>
                                            <p:strVal val="#ppt_h"/>
                                          </p:val>
                                        </p:tav>
                                        <p:tav tm="100000">
                                          <p:val>
                                            <p:strVal val="#ppt_h"/>
                                          </p:val>
                                        </p:tav>
                                      </p:tavLst>
                                    </p:anim>
                                    <p:animEffect transition="in" filter="fade">
                                      <p:cBhvr>
                                        <p:cTn id="58" dur="500"/>
                                        <p:tgtEl>
                                          <p:spTgt spid="58"/>
                                        </p:tgtEl>
                                      </p:cBhvr>
                                    </p:animEffect>
                                  </p:childTnLst>
                                </p:cTn>
                              </p:par>
                              <p:par>
                                <p:cTn id="59" presetID="55" presetClass="entr" presetSubtype="0" fill="hold" grpId="0" nodeType="withEffect" nodePh="1">
                                  <p:stCondLst>
                                    <p:cond delay="0"/>
                                  </p:stCondLst>
                                  <p:endCondLst>
                                    <p:cond evt="begin" delay="0">
                                      <p:tn val="59"/>
                                    </p:cond>
                                  </p:endCondLst>
                                  <p:childTnLst>
                                    <p:set>
                                      <p:cBhvr>
                                        <p:cTn id="60" dur="1" fill="hold">
                                          <p:stCondLst>
                                            <p:cond delay="0"/>
                                          </p:stCondLst>
                                        </p:cTn>
                                        <p:tgtEl>
                                          <p:spTgt spid="57"/>
                                        </p:tgtEl>
                                        <p:attrNameLst>
                                          <p:attrName>style.visibility</p:attrName>
                                        </p:attrNameLst>
                                      </p:cBhvr>
                                      <p:to>
                                        <p:strVal val="visible"/>
                                      </p:to>
                                    </p:set>
                                    <p:anim calcmode="lin" valueType="num">
                                      <p:cBhvr>
                                        <p:cTn id="61" dur="500" fill="hold"/>
                                        <p:tgtEl>
                                          <p:spTgt spid="57"/>
                                        </p:tgtEl>
                                        <p:attrNameLst>
                                          <p:attrName>ppt_w</p:attrName>
                                        </p:attrNameLst>
                                      </p:cBhvr>
                                      <p:tavLst>
                                        <p:tav tm="0">
                                          <p:val>
                                            <p:strVal val="#ppt_w*0.70"/>
                                          </p:val>
                                        </p:tav>
                                        <p:tav tm="100000">
                                          <p:val>
                                            <p:strVal val="#ppt_w"/>
                                          </p:val>
                                        </p:tav>
                                      </p:tavLst>
                                    </p:anim>
                                    <p:anim calcmode="lin" valueType="num">
                                      <p:cBhvr>
                                        <p:cTn id="62" dur="500" fill="hold"/>
                                        <p:tgtEl>
                                          <p:spTgt spid="57"/>
                                        </p:tgtEl>
                                        <p:attrNameLst>
                                          <p:attrName>ppt_h</p:attrName>
                                        </p:attrNameLst>
                                      </p:cBhvr>
                                      <p:tavLst>
                                        <p:tav tm="0">
                                          <p:val>
                                            <p:strVal val="#ppt_h"/>
                                          </p:val>
                                        </p:tav>
                                        <p:tav tm="100000">
                                          <p:val>
                                            <p:strVal val="#ppt_h"/>
                                          </p:val>
                                        </p:tav>
                                      </p:tavLst>
                                    </p:anim>
                                    <p:animEffect transition="in" filter="fade">
                                      <p:cBhvr>
                                        <p:cTn id="63" dur="500"/>
                                        <p:tgtEl>
                                          <p:spTgt spid="5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61"/>
                                        </p:tgtEl>
                                        <p:attrNameLst>
                                          <p:attrName>style.visibility</p:attrName>
                                        </p:attrNameLst>
                                      </p:cBhvr>
                                      <p:to>
                                        <p:strVal val="visible"/>
                                      </p:to>
                                    </p:set>
                                    <p:animEffect transition="in" filter="fade">
                                      <p:cBhvr>
                                        <p:cTn id="6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3" grpId="0" animBg="1"/>
      <p:bldP spid="24" grpId="0" animBg="1"/>
      <p:bldP spid="52" grpId="0"/>
      <p:bldP spid="54" grpId="0" animBg="1"/>
      <p:bldP spid="57" grpId="0"/>
      <p:bldP spid="61" grpId="0"/>
      <p:bldP spid="23" grpId="0" animBg="1"/>
      <p:bldP spid="25"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68415" y="2028566"/>
            <a:ext cx="7396579" cy="959603"/>
            <a:chOff x="3641081" y="2013171"/>
            <a:chExt cx="7252206" cy="940873"/>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100000"/>
                </a:lnSpc>
                <a:spcBef>
                  <a:spcPct val="0"/>
                </a:spcBef>
                <a:spcAft>
                  <a:spcPts val="0"/>
                </a:spcAft>
                <a:buClrTx/>
                <a:buSzTx/>
                <a:buFontTx/>
                <a:buNone/>
                <a:tabLst/>
                <a:defRPr/>
              </a:pPr>
              <a:r>
                <a:rPr kumimoji="0" lang="en-US" sz="3672" b="0" i="0" u="none" strike="noStrike" kern="1200" cap="none" spc="-51" normalizeH="0" baseline="0" noProof="0">
                  <a:ln w="3175">
                    <a:noFill/>
                  </a:ln>
                  <a:solidFill>
                    <a:srgbClr val="0078D4"/>
                  </a:solidFill>
                  <a:effectLst/>
                  <a:uLnTx/>
                  <a:uFillTx/>
                  <a:latin typeface="Selawik Semibold" panose="020B0702040204020203" pitchFamily="34" charset="0"/>
                  <a:ea typeface="+mn-ea"/>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8"/>
              <a:ext cx="7252206" cy="374846"/>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lvl="0" indent="0" defTabSz="932384">
                <a:buNone/>
                <a:defRPr/>
              </a:pPr>
              <a:r>
                <a:rPr lang="en-US" sz="2040" dirty="0">
                  <a:solidFill>
                    <a:srgbClr val="000000"/>
                  </a:solidFill>
                  <a:latin typeface="Segoe UI" panose="020B0502040204020203" pitchFamily="34" charset="0"/>
                  <a:cs typeface="Segoe UI" panose="020B0502040204020203" pitchFamily="34" charset="0"/>
                </a:rPr>
                <a:t>Create your Azure Function using Azure Portal</a:t>
              </a:r>
              <a:endParaRPr kumimoji="0" lang="en-US" sz="204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endParaRP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14013" y="2034186"/>
            <a:ext cx="2379291" cy="223082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918"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316441938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a:t>
            </a:r>
          </a:p>
        </p:txBody>
      </p:sp>
      <p:sp>
        <p:nvSpPr>
          <p:cNvPr id="8" name="Text Placeholder 2"/>
          <p:cNvSpPr txBox="1">
            <a:spLocks/>
          </p:cNvSpPr>
          <p:nvPr/>
        </p:nvSpPr>
        <p:spPr>
          <a:xfrm>
            <a:off x="277051" y="2405217"/>
            <a:ext cx="3880688" cy="4589307"/>
          </a:xfrm>
          <a:prstGeom prst="rect">
            <a:avLst/>
          </a:prstGeom>
        </p:spPr>
        <p:txBody>
          <a:bodyPr lIns="182750" tIns="146200" rIns="182750" anchor="t"/>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Eliminate polling—and the associated cost and latency</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Build reliable apps and services through reactive programming</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Enable richer scenarios by connecting multiple event sources and destinations</a:t>
            </a:r>
            <a:endParaRPr lang="en-US" sz="2200" b="0" i="0" u="none" strike="noStrike" kern="1200" cap="none" spc="0" baseline="0" noProof="0">
              <a:gradFill>
                <a:gsLst>
                  <a:gs pos="2917">
                    <a:srgbClr val="FFFFFF"/>
                  </a:gs>
                  <a:gs pos="30000">
                    <a:srgbClr val="FFFFFF"/>
                  </a:gs>
                </a:gsLst>
                <a:lin ang="5400000" scaled="0"/>
              </a:gradFill>
              <a:latin typeface="Segoe UI Semilight"/>
              <a:cs typeface="Segoe UI Semilight"/>
            </a:endParaRPr>
          </a:p>
          <a:p>
            <a:pPr marL="0" lvl="1" indent="0" defTabSz="932563">
              <a:spcBef>
                <a:spcPts val="0"/>
              </a:spcBef>
              <a:spcAft>
                <a:spcPts val="1800"/>
              </a:spcAft>
              <a:buNone/>
              <a:defRPr/>
            </a:pPr>
            <a:r>
              <a:rPr lang="en-US" sz="2200">
                <a:gradFill>
                  <a:gsLst>
                    <a:gs pos="2917">
                      <a:srgbClr val="FFFFFF"/>
                    </a:gs>
                    <a:gs pos="30000">
                      <a:srgbClr val="FFFFFF"/>
                    </a:gs>
                  </a:gsLst>
                  <a:lin ang="5400000" scaled="0"/>
                </a:gradFill>
                <a:latin typeface="Segoe UI Semilight"/>
                <a:cs typeface="Segoe UI Semilight"/>
              </a:rPr>
              <a:t>Support for open CloudEvent standard</a:t>
            </a:r>
          </a:p>
        </p:txBody>
      </p:sp>
      <p:pic>
        <p:nvPicPr>
          <p:cNvPr id="51" name="Picture 50">
            <a:extLst>
              <a:ext uri="{FF2B5EF4-FFF2-40B4-BE49-F238E27FC236}">
                <a16:creationId xmlns:a16="http://schemas.microsoft.com/office/drawing/2014/main" id="{E63AA964-D221-4159-9AD8-301B8973C8CC}"/>
              </a:ext>
            </a:extLst>
          </p:cNvPr>
          <p:cNvPicPr>
            <a:picLocks noChangeAspect="1"/>
          </p:cNvPicPr>
          <p:nvPr/>
        </p:nvPicPr>
        <p:blipFill>
          <a:blip r:embed="rId3"/>
          <a:stretch>
            <a:fillRect/>
          </a:stretch>
        </p:blipFill>
        <p:spPr>
          <a:xfrm>
            <a:off x="7550872" y="2878809"/>
            <a:ext cx="1572044" cy="1572044"/>
          </a:xfrm>
          <a:prstGeom prst="rect">
            <a:avLst/>
          </a:prstGeom>
        </p:spPr>
      </p:pic>
      <p:grpSp>
        <p:nvGrpSpPr>
          <p:cNvPr id="52" name="Group 51">
            <a:extLst>
              <a:ext uri="{FF2B5EF4-FFF2-40B4-BE49-F238E27FC236}">
                <a16:creationId xmlns:a16="http://schemas.microsoft.com/office/drawing/2014/main" id="{6A298B70-7E4F-4BFF-959C-169669599756}"/>
              </a:ext>
            </a:extLst>
          </p:cNvPr>
          <p:cNvGrpSpPr/>
          <p:nvPr/>
        </p:nvGrpSpPr>
        <p:grpSpPr>
          <a:xfrm>
            <a:off x="4571143" y="1114865"/>
            <a:ext cx="2743200" cy="5182292"/>
            <a:chOff x="819769" y="509397"/>
            <a:chExt cx="2743200" cy="5182292"/>
          </a:xfrm>
        </p:grpSpPr>
        <p:grpSp>
          <p:nvGrpSpPr>
            <p:cNvPr id="53" name="Group 52">
              <a:extLst>
                <a:ext uri="{FF2B5EF4-FFF2-40B4-BE49-F238E27FC236}">
                  <a16:creationId xmlns:a16="http://schemas.microsoft.com/office/drawing/2014/main" id="{158B9FCD-6BCE-432E-8063-D89A76565EE8}"/>
                </a:ext>
              </a:extLst>
            </p:cNvPr>
            <p:cNvGrpSpPr/>
            <p:nvPr/>
          </p:nvGrpSpPr>
          <p:grpSpPr>
            <a:xfrm>
              <a:off x="819769" y="509397"/>
              <a:ext cx="2743200" cy="713232"/>
              <a:chOff x="854832" y="509397"/>
              <a:chExt cx="2743200" cy="713232"/>
            </a:xfrm>
          </p:grpSpPr>
          <p:sp>
            <p:nvSpPr>
              <p:cNvPr id="79" name="Rectangle 78">
                <a:extLst>
                  <a:ext uri="{FF2B5EF4-FFF2-40B4-BE49-F238E27FC236}">
                    <a16:creationId xmlns:a16="http://schemas.microsoft.com/office/drawing/2014/main" id="{161563CF-411A-4A7C-B425-E22EC866596E}"/>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0" name="TextBox 79">
                <a:extLst>
                  <a:ext uri="{FF2B5EF4-FFF2-40B4-BE49-F238E27FC236}">
                    <a16:creationId xmlns:a16="http://schemas.microsoft.com/office/drawing/2014/main" id="{8C0C0838-7DEC-479C-A4C0-9433A79C5A19}"/>
                  </a:ext>
                </a:extLst>
              </p:cNvPr>
              <p:cNvSpPr txBox="1"/>
              <p:nvPr/>
            </p:nvSpPr>
            <p:spPr>
              <a:xfrm>
                <a:off x="1463980" y="712390"/>
                <a:ext cx="88838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IoT Hub</a:t>
                </a:r>
              </a:p>
            </p:txBody>
          </p:sp>
        </p:grpSp>
        <p:pic>
          <p:nvPicPr>
            <p:cNvPr id="54" name="Picture 53">
              <a:extLst>
                <a:ext uri="{FF2B5EF4-FFF2-40B4-BE49-F238E27FC236}">
                  <a16:creationId xmlns:a16="http://schemas.microsoft.com/office/drawing/2014/main" id="{B47B1AF3-DD44-42FB-9B0A-B5526E33649F}"/>
                </a:ext>
              </a:extLst>
            </p:cNvPr>
            <p:cNvPicPr>
              <a:picLocks noChangeAspect="1"/>
            </p:cNvPicPr>
            <p:nvPr/>
          </p:nvPicPr>
          <p:blipFill>
            <a:blip r:embed="rId4"/>
            <a:stretch>
              <a:fillRect/>
            </a:stretch>
          </p:blipFill>
          <p:spPr>
            <a:xfrm>
              <a:off x="962067" y="660273"/>
              <a:ext cx="411480" cy="411480"/>
            </a:xfrm>
            <a:prstGeom prst="rect">
              <a:avLst/>
            </a:prstGeom>
            <a:solidFill>
              <a:schemeClr val="bg2"/>
            </a:solidFill>
            <a:ln>
              <a:noFill/>
            </a:ln>
          </p:spPr>
        </p:pic>
        <p:grpSp>
          <p:nvGrpSpPr>
            <p:cNvPr id="55" name="Group 54">
              <a:extLst>
                <a:ext uri="{FF2B5EF4-FFF2-40B4-BE49-F238E27FC236}">
                  <a16:creationId xmlns:a16="http://schemas.microsoft.com/office/drawing/2014/main" id="{F6690F4E-7B18-4C5A-AAB0-FA7874C7081E}"/>
                </a:ext>
              </a:extLst>
            </p:cNvPr>
            <p:cNvGrpSpPr/>
            <p:nvPr/>
          </p:nvGrpSpPr>
          <p:grpSpPr>
            <a:xfrm>
              <a:off x="819769" y="1254240"/>
              <a:ext cx="2743200" cy="713232"/>
              <a:chOff x="854832" y="509397"/>
              <a:chExt cx="2743200" cy="713232"/>
            </a:xfrm>
          </p:grpSpPr>
          <p:sp>
            <p:nvSpPr>
              <p:cNvPr id="77" name="Rectangle 76">
                <a:extLst>
                  <a:ext uri="{FF2B5EF4-FFF2-40B4-BE49-F238E27FC236}">
                    <a16:creationId xmlns:a16="http://schemas.microsoft.com/office/drawing/2014/main" id="{2016FDCD-79F1-4197-8070-89005BD4806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8" name="TextBox 77">
                <a:extLst>
                  <a:ext uri="{FF2B5EF4-FFF2-40B4-BE49-F238E27FC236}">
                    <a16:creationId xmlns:a16="http://schemas.microsoft.com/office/drawing/2014/main" id="{D038229F-75A1-48FA-8B52-705CD43121DB}"/>
                  </a:ext>
                </a:extLst>
              </p:cNvPr>
              <p:cNvSpPr txBox="1"/>
              <p:nvPr/>
            </p:nvSpPr>
            <p:spPr>
              <a:xfrm>
                <a:off x="1463980" y="712390"/>
                <a:ext cx="1312988"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Blob Storage</a:t>
                </a:r>
              </a:p>
            </p:txBody>
          </p:sp>
        </p:grpSp>
        <p:pic>
          <p:nvPicPr>
            <p:cNvPr id="56" name="Picture 55">
              <a:extLst>
                <a:ext uri="{FF2B5EF4-FFF2-40B4-BE49-F238E27FC236}">
                  <a16:creationId xmlns:a16="http://schemas.microsoft.com/office/drawing/2014/main" id="{85C0361F-3CD2-4D34-A66E-321B8F5681B2}"/>
                </a:ext>
              </a:extLst>
            </p:cNvPr>
            <p:cNvPicPr>
              <a:picLocks noChangeAspect="1"/>
            </p:cNvPicPr>
            <p:nvPr/>
          </p:nvPicPr>
          <p:blipFill>
            <a:blip r:embed="rId5"/>
            <a:stretch>
              <a:fillRect/>
            </a:stretch>
          </p:blipFill>
          <p:spPr>
            <a:xfrm>
              <a:off x="960291" y="1403340"/>
              <a:ext cx="415032" cy="415032"/>
            </a:xfrm>
            <a:prstGeom prst="rect">
              <a:avLst/>
            </a:prstGeom>
            <a:noFill/>
            <a:ln>
              <a:noFill/>
            </a:ln>
          </p:spPr>
        </p:pic>
        <p:grpSp>
          <p:nvGrpSpPr>
            <p:cNvPr id="57" name="Group 56">
              <a:extLst>
                <a:ext uri="{FF2B5EF4-FFF2-40B4-BE49-F238E27FC236}">
                  <a16:creationId xmlns:a16="http://schemas.microsoft.com/office/drawing/2014/main" id="{404411D5-4662-4B43-B35F-E9F5F62C5708}"/>
                </a:ext>
              </a:extLst>
            </p:cNvPr>
            <p:cNvGrpSpPr/>
            <p:nvPr/>
          </p:nvGrpSpPr>
          <p:grpSpPr>
            <a:xfrm>
              <a:off x="819769" y="2743926"/>
              <a:ext cx="2743200" cy="713232"/>
              <a:chOff x="854832" y="509397"/>
              <a:chExt cx="2743200" cy="713232"/>
            </a:xfrm>
          </p:grpSpPr>
          <p:sp>
            <p:nvSpPr>
              <p:cNvPr id="75" name="Rectangle 74">
                <a:extLst>
                  <a:ext uri="{FF2B5EF4-FFF2-40B4-BE49-F238E27FC236}">
                    <a16:creationId xmlns:a16="http://schemas.microsoft.com/office/drawing/2014/main" id="{EAB3A54E-9898-4BD4-A375-75EA9DEB0704}"/>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6" name="TextBox 75">
                <a:extLst>
                  <a:ext uri="{FF2B5EF4-FFF2-40B4-BE49-F238E27FC236}">
                    <a16:creationId xmlns:a16="http://schemas.microsoft.com/office/drawing/2014/main" id="{0BDD0010-FACD-434A-AE10-58F96F106DEC}"/>
                  </a:ext>
                </a:extLst>
              </p:cNvPr>
              <p:cNvSpPr txBox="1"/>
              <p:nvPr/>
            </p:nvSpPr>
            <p:spPr>
              <a:xfrm>
                <a:off x="1463980" y="712390"/>
                <a:ext cx="1675587"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Resource Groups</a:t>
                </a:r>
              </a:p>
            </p:txBody>
          </p:sp>
        </p:grpSp>
        <p:grpSp>
          <p:nvGrpSpPr>
            <p:cNvPr id="58" name="Group 57">
              <a:extLst>
                <a:ext uri="{FF2B5EF4-FFF2-40B4-BE49-F238E27FC236}">
                  <a16:creationId xmlns:a16="http://schemas.microsoft.com/office/drawing/2014/main" id="{C8ED052A-940C-4DC6-A63C-654CBE029E79}"/>
                </a:ext>
              </a:extLst>
            </p:cNvPr>
            <p:cNvGrpSpPr/>
            <p:nvPr/>
          </p:nvGrpSpPr>
          <p:grpSpPr>
            <a:xfrm>
              <a:off x="819769" y="1999083"/>
              <a:ext cx="2743200" cy="713232"/>
              <a:chOff x="854832" y="489705"/>
              <a:chExt cx="2743200" cy="713232"/>
            </a:xfrm>
          </p:grpSpPr>
          <p:sp>
            <p:nvSpPr>
              <p:cNvPr id="73" name="Rectangle 72">
                <a:extLst>
                  <a:ext uri="{FF2B5EF4-FFF2-40B4-BE49-F238E27FC236}">
                    <a16:creationId xmlns:a16="http://schemas.microsoft.com/office/drawing/2014/main" id="{EDD24828-3A45-4D14-A876-60B7612E8154}"/>
                  </a:ext>
                </a:extLst>
              </p:cNvPr>
              <p:cNvSpPr/>
              <p:nvPr/>
            </p:nvSpPr>
            <p:spPr>
              <a:xfrm>
                <a:off x="854832" y="489705"/>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4" name="TextBox 73">
                <a:extLst>
                  <a:ext uri="{FF2B5EF4-FFF2-40B4-BE49-F238E27FC236}">
                    <a16:creationId xmlns:a16="http://schemas.microsoft.com/office/drawing/2014/main" id="{BF80E6D4-E0AE-43F0-8500-CF317BFC660C}"/>
                  </a:ext>
                </a:extLst>
              </p:cNvPr>
              <p:cNvSpPr txBox="1"/>
              <p:nvPr/>
            </p:nvSpPr>
            <p:spPr>
              <a:xfrm>
                <a:off x="1463980" y="712390"/>
                <a:ext cx="192123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Subscriptions</a:t>
                </a:r>
              </a:p>
            </p:txBody>
          </p:sp>
        </p:grpSp>
        <p:grpSp>
          <p:nvGrpSpPr>
            <p:cNvPr id="59" name="Group 58">
              <a:extLst>
                <a:ext uri="{FF2B5EF4-FFF2-40B4-BE49-F238E27FC236}">
                  <a16:creationId xmlns:a16="http://schemas.microsoft.com/office/drawing/2014/main" id="{FF28126F-6872-4F25-AD30-584FB03B0717}"/>
                </a:ext>
              </a:extLst>
            </p:cNvPr>
            <p:cNvGrpSpPr/>
            <p:nvPr/>
          </p:nvGrpSpPr>
          <p:grpSpPr>
            <a:xfrm>
              <a:off x="819769" y="3488769"/>
              <a:ext cx="2743200" cy="713232"/>
              <a:chOff x="854832" y="509397"/>
              <a:chExt cx="2743200" cy="713232"/>
            </a:xfrm>
          </p:grpSpPr>
          <p:sp>
            <p:nvSpPr>
              <p:cNvPr id="71" name="Rectangle 70">
                <a:extLst>
                  <a:ext uri="{FF2B5EF4-FFF2-40B4-BE49-F238E27FC236}">
                    <a16:creationId xmlns:a16="http://schemas.microsoft.com/office/drawing/2014/main" id="{E253C771-F3FA-48E4-9E6C-6C0FC82ED406}"/>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2" name="TextBox 71">
                <a:extLst>
                  <a:ext uri="{FF2B5EF4-FFF2-40B4-BE49-F238E27FC236}">
                    <a16:creationId xmlns:a16="http://schemas.microsoft.com/office/drawing/2014/main" id="{9E2C6BBC-0834-4CD2-8C01-BA57E3A1C58D}"/>
                  </a:ext>
                </a:extLst>
              </p:cNvPr>
              <p:cNvSpPr txBox="1"/>
              <p:nvPr/>
            </p:nvSpPr>
            <p:spPr>
              <a:xfrm>
                <a:off x="1463980" y="712390"/>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grpSp>
          <p:nvGrpSpPr>
            <p:cNvPr id="60" name="Group 59">
              <a:extLst>
                <a:ext uri="{FF2B5EF4-FFF2-40B4-BE49-F238E27FC236}">
                  <a16:creationId xmlns:a16="http://schemas.microsoft.com/office/drawing/2014/main" id="{CD00669E-458B-4D9D-9232-52E8B4972F33}"/>
                </a:ext>
              </a:extLst>
            </p:cNvPr>
            <p:cNvGrpSpPr/>
            <p:nvPr/>
          </p:nvGrpSpPr>
          <p:grpSpPr>
            <a:xfrm>
              <a:off x="819769" y="4233612"/>
              <a:ext cx="2743200" cy="713232"/>
              <a:chOff x="854832" y="509397"/>
              <a:chExt cx="2743200" cy="713232"/>
            </a:xfrm>
          </p:grpSpPr>
          <p:sp>
            <p:nvSpPr>
              <p:cNvPr id="69" name="Rectangle 68">
                <a:extLst>
                  <a:ext uri="{FF2B5EF4-FFF2-40B4-BE49-F238E27FC236}">
                    <a16:creationId xmlns:a16="http://schemas.microsoft.com/office/drawing/2014/main" id="{AFF3EEE2-869A-464A-8DB1-3DEF9E9314F8}"/>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TextBox 69">
                <a:extLst>
                  <a:ext uri="{FF2B5EF4-FFF2-40B4-BE49-F238E27FC236}">
                    <a16:creationId xmlns:a16="http://schemas.microsoft.com/office/drawing/2014/main" id="{E4C34AC2-05D7-4F81-82B9-192401BA5AEA}"/>
                  </a:ext>
                </a:extLst>
              </p:cNvPr>
              <p:cNvSpPr txBox="1"/>
              <p:nvPr/>
            </p:nvSpPr>
            <p:spPr>
              <a:xfrm>
                <a:off x="1463980" y="712390"/>
                <a:ext cx="1460336"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Custom Topics</a:t>
                </a:r>
              </a:p>
            </p:txBody>
          </p:sp>
        </p:grpSp>
        <p:grpSp>
          <p:nvGrpSpPr>
            <p:cNvPr id="61" name="Group 60">
              <a:extLst>
                <a:ext uri="{FF2B5EF4-FFF2-40B4-BE49-F238E27FC236}">
                  <a16:creationId xmlns:a16="http://schemas.microsoft.com/office/drawing/2014/main" id="{726B7311-DD22-4E99-9C83-BCFBBE9A26A8}"/>
                </a:ext>
              </a:extLst>
            </p:cNvPr>
            <p:cNvGrpSpPr/>
            <p:nvPr/>
          </p:nvGrpSpPr>
          <p:grpSpPr>
            <a:xfrm>
              <a:off x="819769" y="4978457"/>
              <a:ext cx="2743200" cy="713232"/>
              <a:chOff x="854832" y="509397"/>
              <a:chExt cx="2743200" cy="713232"/>
            </a:xfrm>
          </p:grpSpPr>
          <p:sp>
            <p:nvSpPr>
              <p:cNvPr id="67" name="Rectangle 66">
                <a:extLst>
                  <a:ext uri="{FF2B5EF4-FFF2-40B4-BE49-F238E27FC236}">
                    <a16:creationId xmlns:a16="http://schemas.microsoft.com/office/drawing/2014/main" id="{60F509BD-78ED-45DB-84FC-6E8B27CC347F}"/>
                  </a:ext>
                </a:extLst>
              </p:cNvPr>
              <p:cNvSpPr/>
              <p:nvPr/>
            </p:nvSpPr>
            <p:spPr>
              <a:xfrm>
                <a:off x="854832" y="509397"/>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8" name="TextBox 67">
                <a:extLst>
                  <a:ext uri="{FF2B5EF4-FFF2-40B4-BE49-F238E27FC236}">
                    <a16:creationId xmlns:a16="http://schemas.microsoft.com/office/drawing/2014/main" id="{8C36FD64-45C0-486F-9578-A1C6377FEE6A}"/>
                  </a:ext>
                </a:extLst>
              </p:cNvPr>
              <p:cNvSpPr txBox="1"/>
              <p:nvPr/>
            </p:nvSpPr>
            <p:spPr>
              <a:xfrm>
                <a:off x="1463980" y="712390"/>
                <a:ext cx="1492524"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Storage (GPv2)</a:t>
                </a:r>
              </a:p>
            </p:txBody>
          </p:sp>
        </p:grpSp>
        <p:pic>
          <p:nvPicPr>
            <p:cNvPr id="62" name="Picture 61">
              <a:extLst>
                <a:ext uri="{FF2B5EF4-FFF2-40B4-BE49-F238E27FC236}">
                  <a16:creationId xmlns:a16="http://schemas.microsoft.com/office/drawing/2014/main" id="{B675851A-4024-4B86-B908-CBA48E37C318}"/>
                </a:ext>
              </a:extLst>
            </p:cNvPr>
            <p:cNvPicPr>
              <a:picLocks noChangeAspect="1"/>
            </p:cNvPicPr>
            <p:nvPr/>
          </p:nvPicPr>
          <p:blipFill rotWithShape="1">
            <a:blip r:embed="rId6"/>
            <a:srcRect b="33533"/>
            <a:stretch/>
          </p:blipFill>
          <p:spPr>
            <a:xfrm>
              <a:off x="960291" y="3637869"/>
              <a:ext cx="415032" cy="415032"/>
            </a:xfrm>
            <a:prstGeom prst="rect">
              <a:avLst/>
            </a:prstGeom>
            <a:noFill/>
            <a:ln>
              <a:noFill/>
            </a:ln>
          </p:spPr>
        </p:pic>
        <p:pic>
          <p:nvPicPr>
            <p:cNvPr id="63" name="Picture 62">
              <a:extLst>
                <a:ext uri="{FF2B5EF4-FFF2-40B4-BE49-F238E27FC236}">
                  <a16:creationId xmlns:a16="http://schemas.microsoft.com/office/drawing/2014/main" id="{6236E48D-0064-41DA-8A25-686A9F4D8FDF}"/>
                </a:ext>
              </a:extLst>
            </p:cNvPr>
            <p:cNvPicPr>
              <a:picLocks noChangeAspect="1"/>
            </p:cNvPicPr>
            <p:nvPr/>
          </p:nvPicPr>
          <p:blipFill>
            <a:blip r:embed="rId7"/>
            <a:stretch>
              <a:fillRect/>
            </a:stretch>
          </p:blipFill>
          <p:spPr>
            <a:xfrm>
              <a:off x="960291" y="2893026"/>
              <a:ext cx="415032" cy="415032"/>
            </a:xfrm>
            <a:prstGeom prst="rect">
              <a:avLst/>
            </a:prstGeom>
            <a:noFill/>
            <a:ln>
              <a:noFill/>
            </a:ln>
          </p:spPr>
        </p:pic>
        <p:pic>
          <p:nvPicPr>
            <p:cNvPr id="64" name="Picture 63">
              <a:extLst>
                <a:ext uri="{FF2B5EF4-FFF2-40B4-BE49-F238E27FC236}">
                  <a16:creationId xmlns:a16="http://schemas.microsoft.com/office/drawing/2014/main" id="{69BA0831-4D77-4CD8-897C-4637150CA5F5}"/>
                </a:ext>
              </a:extLst>
            </p:cNvPr>
            <p:cNvPicPr>
              <a:picLocks noChangeAspect="1"/>
            </p:cNvPicPr>
            <p:nvPr/>
          </p:nvPicPr>
          <p:blipFill>
            <a:blip r:embed="rId8"/>
            <a:stretch>
              <a:fillRect/>
            </a:stretch>
          </p:blipFill>
          <p:spPr>
            <a:xfrm>
              <a:off x="962067" y="2149959"/>
              <a:ext cx="411480" cy="411480"/>
            </a:xfrm>
            <a:prstGeom prst="rect">
              <a:avLst/>
            </a:prstGeom>
            <a:noFill/>
            <a:ln>
              <a:noFill/>
            </a:ln>
          </p:spPr>
        </p:pic>
        <p:pic>
          <p:nvPicPr>
            <p:cNvPr id="65" name="Picture 64">
              <a:extLst>
                <a:ext uri="{FF2B5EF4-FFF2-40B4-BE49-F238E27FC236}">
                  <a16:creationId xmlns:a16="http://schemas.microsoft.com/office/drawing/2014/main" id="{5CD5ADDE-91CA-4081-BED0-16F310F87321}"/>
                </a:ext>
              </a:extLst>
            </p:cNvPr>
            <p:cNvPicPr>
              <a:picLocks noChangeAspect="1"/>
            </p:cNvPicPr>
            <p:nvPr/>
          </p:nvPicPr>
          <p:blipFill>
            <a:blip r:embed="rId9"/>
            <a:stretch>
              <a:fillRect/>
            </a:stretch>
          </p:blipFill>
          <p:spPr>
            <a:xfrm>
              <a:off x="962067" y="4384488"/>
              <a:ext cx="411480" cy="411480"/>
            </a:xfrm>
            <a:prstGeom prst="rect">
              <a:avLst/>
            </a:prstGeom>
            <a:solidFill>
              <a:schemeClr val="bg2"/>
            </a:solidFill>
            <a:ln>
              <a:noFill/>
            </a:ln>
          </p:spPr>
        </p:pic>
        <p:pic>
          <p:nvPicPr>
            <p:cNvPr id="66" name="Graphic 65">
              <a:extLst>
                <a:ext uri="{FF2B5EF4-FFF2-40B4-BE49-F238E27FC236}">
                  <a16:creationId xmlns:a16="http://schemas.microsoft.com/office/drawing/2014/main" id="{5181AAD8-BCB3-4A4B-A705-AC6EA273B7F4}"/>
                </a:ext>
              </a:extLst>
            </p:cNvPr>
            <p:cNvPicPr>
              <a:picLocks noChangeAspect="1"/>
            </p:cNvPicPr>
            <p:nvPr/>
          </p:nvPicPr>
          <p:blipFill rotWithShape="1">
            <a:blip r:embed="rId10">
              <a:extLst>
                <a:ext uri="{96DAC541-7B7A-43D3-8B79-37D633B846F1}">
                  <asvg:svgBlip xmlns:asvg="http://schemas.microsoft.com/office/drawing/2016/SVG/main" r:embed="rId11"/>
                </a:ext>
              </a:extLst>
            </a:blip>
            <a:srcRect l="32937" t="26233" r="33290" b="30261"/>
            <a:stretch/>
          </p:blipFill>
          <p:spPr>
            <a:xfrm>
              <a:off x="962067" y="5129333"/>
              <a:ext cx="411480" cy="411480"/>
            </a:xfrm>
            <a:prstGeom prst="rect">
              <a:avLst/>
            </a:prstGeom>
          </p:spPr>
        </p:pic>
      </p:grpSp>
      <p:grpSp>
        <p:nvGrpSpPr>
          <p:cNvPr id="81" name="Group 80">
            <a:extLst>
              <a:ext uri="{FF2B5EF4-FFF2-40B4-BE49-F238E27FC236}">
                <a16:creationId xmlns:a16="http://schemas.microsoft.com/office/drawing/2014/main" id="{ADA075C8-0D7D-4618-96DD-8CEB641C8ED7}"/>
              </a:ext>
            </a:extLst>
          </p:cNvPr>
          <p:cNvGrpSpPr/>
          <p:nvPr/>
        </p:nvGrpSpPr>
        <p:grpSpPr>
          <a:xfrm>
            <a:off x="9525782" y="1850617"/>
            <a:ext cx="2743200" cy="3691553"/>
            <a:chOff x="8627998" y="1202545"/>
            <a:chExt cx="2743200" cy="3691553"/>
          </a:xfrm>
        </p:grpSpPr>
        <p:grpSp>
          <p:nvGrpSpPr>
            <p:cNvPr id="82" name="Group 81">
              <a:extLst>
                <a:ext uri="{FF2B5EF4-FFF2-40B4-BE49-F238E27FC236}">
                  <a16:creationId xmlns:a16="http://schemas.microsoft.com/office/drawing/2014/main" id="{EAD24EFA-FAE2-436B-B1B9-AA1DE63DC1A0}"/>
                </a:ext>
              </a:extLst>
            </p:cNvPr>
            <p:cNvGrpSpPr/>
            <p:nvPr/>
          </p:nvGrpSpPr>
          <p:grpSpPr>
            <a:xfrm>
              <a:off x="8627998" y="1202545"/>
              <a:ext cx="2743200" cy="713232"/>
              <a:chOff x="7840049" y="754291"/>
              <a:chExt cx="2743200" cy="713232"/>
            </a:xfrm>
          </p:grpSpPr>
          <p:sp>
            <p:nvSpPr>
              <p:cNvPr id="100" name="Rectangle 99">
                <a:extLst>
                  <a:ext uri="{FF2B5EF4-FFF2-40B4-BE49-F238E27FC236}">
                    <a16:creationId xmlns:a16="http://schemas.microsoft.com/office/drawing/2014/main" id="{C82B2364-5B8A-4CD0-8D9F-6AD4FA140923}"/>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01" name="TextBox 100">
                <a:extLst>
                  <a:ext uri="{FF2B5EF4-FFF2-40B4-BE49-F238E27FC236}">
                    <a16:creationId xmlns:a16="http://schemas.microsoft.com/office/drawing/2014/main" id="{58C556CA-3F35-45A4-A211-3483FDE49E6B}"/>
                  </a:ext>
                </a:extLst>
              </p:cNvPr>
              <p:cNvSpPr txBox="1"/>
              <p:nvPr/>
            </p:nvSpPr>
            <p:spPr>
              <a:xfrm>
                <a:off x="8449197" y="957284"/>
                <a:ext cx="1592615"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Functions</a:t>
                </a:r>
              </a:p>
            </p:txBody>
          </p:sp>
        </p:grpSp>
        <p:grpSp>
          <p:nvGrpSpPr>
            <p:cNvPr id="83" name="Group 82">
              <a:extLst>
                <a:ext uri="{FF2B5EF4-FFF2-40B4-BE49-F238E27FC236}">
                  <a16:creationId xmlns:a16="http://schemas.microsoft.com/office/drawing/2014/main" id="{261831C9-5161-476C-9EEA-933FBF788D4E}"/>
                </a:ext>
              </a:extLst>
            </p:cNvPr>
            <p:cNvGrpSpPr/>
            <p:nvPr/>
          </p:nvGrpSpPr>
          <p:grpSpPr>
            <a:xfrm>
              <a:off x="8627998" y="1947125"/>
              <a:ext cx="2743200" cy="713232"/>
              <a:chOff x="7840049" y="754291"/>
              <a:chExt cx="2743200" cy="713232"/>
            </a:xfrm>
          </p:grpSpPr>
          <p:sp>
            <p:nvSpPr>
              <p:cNvPr id="98" name="Rectangle 97">
                <a:extLst>
                  <a:ext uri="{FF2B5EF4-FFF2-40B4-BE49-F238E27FC236}">
                    <a16:creationId xmlns:a16="http://schemas.microsoft.com/office/drawing/2014/main" id="{F49E567B-175A-433B-B6D6-339B8BC037C1}"/>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9" name="TextBox 98">
                <a:extLst>
                  <a:ext uri="{FF2B5EF4-FFF2-40B4-BE49-F238E27FC236}">
                    <a16:creationId xmlns:a16="http://schemas.microsoft.com/office/drawing/2014/main" id="{BFADE3D6-8596-4BBE-AEDD-BFCD1DC3FFF3}"/>
                  </a:ext>
                </a:extLst>
              </p:cNvPr>
              <p:cNvSpPr txBox="1"/>
              <p:nvPr/>
            </p:nvSpPr>
            <p:spPr>
              <a:xfrm>
                <a:off x="8449197" y="957284"/>
                <a:ext cx="115768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Logic Apps</a:t>
                </a:r>
              </a:p>
            </p:txBody>
          </p:sp>
        </p:grpSp>
        <p:grpSp>
          <p:nvGrpSpPr>
            <p:cNvPr id="84" name="Group 83">
              <a:extLst>
                <a:ext uri="{FF2B5EF4-FFF2-40B4-BE49-F238E27FC236}">
                  <a16:creationId xmlns:a16="http://schemas.microsoft.com/office/drawing/2014/main" id="{03CFB330-2CBB-4232-8516-0EAED7B7BE96}"/>
                </a:ext>
              </a:extLst>
            </p:cNvPr>
            <p:cNvGrpSpPr/>
            <p:nvPr/>
          </p:nvGrpSpPr>
          <p:grpSpPr>
            <a:xfrm>
              <a:off x="8627998" y="2691705"/>
              <a:ext cx="2743200" cy="713232"/>
              <a:chOff x="7840049" y="754291"/>
              <a:chExt cx="2743200" cy="713232"/>
            </a:xfrm>
          </p:grpSpPr>
          <p:sp>
            <p:nvSpPr>
              <p:cNvPr id="96" name="Rectangle 95">
                <a:extLst>
                  <a:ext uri="{FF2B5EF4-FFF2-40B4-BE49-F238E27FC236}">
                    <a16:creationId xmlns:a16="http://schemas.microsoft.com/office/drawing/2014/main" id="{DE99F75E-A769-4DC6-8264-FBB5757B2187}"/>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9CD73243-8BEB-4FE5-865C-8184AB0AE87C}"/>
                  </a:ext>
                </a:extLst>
              </p:cNvPr>
              <p:cNvSpPr txBox="1"/>
              <p:nvPr/>
            </p:nvSpPr>
            <p:spPr>
              <a:xfrm>
                <a:off x="8449197" y="957284"/>
                <a:ext cx="1792991"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Azure Automation</a:t>
                </a:r>
              </a:p>
            </p:txBody>
          </p:sp>
        </p:grpSp>
        <p:grpSp>
          <p:nvGrpSpPr>
            <p:cNvPr id="85" name="Group 84">
              <a:extLst>
                <a:ext uri="{FF2B5EF4-FFF2-40B4-BE49-F238E27FC236}">
                  <a16:creationId xmlns:a16="http://schemas.microsoft.com/office/drawing/2014/main" id="{9DE88818-48C9-4C1D-9690-D054EE7BEDDF}"/>
                </a:ext>
              </a:extLst>
            </p:cNvPr>
            <p:cNvGrpSpPr/>
            <p:nvPr/>
          </p:nvGrpSpPr>
          <p:grpSpPr>
            <a:xfrm>
              <a:off x="8627998" y="3436285"/>
              <a:ext cx="2743200" cy="713232"/>
              <a:chOff x="7840049" y="754291"/>
              <a:chExt cx="2743200" cy="713232"/>
            </a:xfrm>
          </p:grpSpPr>
          <p:sp>
            <p:nvSpPr>
              <p:cNvPr id="94" name="Rectangle 93">
                <a:extLst>
                  <a:ext uri="{FF2B5EF4-FFF2-40B4-BE49-F238E27FC236}">
                    <a16:creationId xmlns:a16="http://schemas.microsoft.com/office/drawing/2014/main" id="{8513CC5C-BB9D-48C9-B9BE-1760A94D8989}"/>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5" name="TextBox 94">
                <a:extLst>
                  <a:ext uri="{FF2B5EF4-FFF2-40B4-BE49-F238E27FC236}">
                    <a16:creationId xmlns:a16="http://schemas.microsoft.com/office/drawing/2014/main" id="{D73ACBBA-38F4-420F-93B6-507ACA2D9D3E}"/>
                  </a:ext>
                </a:extLst>
              </p:cNvPr>
              <p:cNvSpPr txBox="1"/>
              <p:nvPr/>
            </p:nvSpPr>
            <p:spPr>
              <a:xfrm>
                <a:off x="8449197" y="957284"/>
                <a:ext cx="1146339"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WebHooks</a:t>
                </a:r>
              </a:p>
            </p:txBody>
          </p:sp>
        </p:grpSp>
        <p:grpSp>
          <p:nvGrpSpPr>
            <p:cNvPr id="86" name="Group 85">
              <a:extLst>
                <a:ext uri="{FF2B5EF4-FFF2-40B4-BE49-F238E27FC236}">
                  <a16:creationId xmlns:a16="http://schemas.microsoft.com/office/drawing/2014/main" id="{292B3F6A-8FC0-4B0B-8173-90980C852C7F}"/>
                </a:ext>
              </a:extLst>
            </p:cNvPr>
            <p:cNvGrpSpPr/>
            <p:nvPr/>
          </p:nvGrpSpPr>
          <p:grpSpPr>
            <a:xfrm>
              <a:off x="8627998" y="4180866"/>
              <a:ext cx="2743200" cy="713232"/>
              <a:chOff x="7840049" y="754291"/>
              <a:chExt cx="2743200" cy="713232"/>
            </a:xfrm>
          </p:grpSpPr>
          <p:sp>
            <p:nvSpPr>
              <p:cNvPr id="92" name="Rectangle 91">
                <a:extLst>
                  <a:ext uri="{FF2B5EF4-FFF2-40B4-BE49-F238E27FC236}">
                    <a16:creationId xmlns:a16="http://schemas.microsoft.com/office/drawing/2014/main" id="{D5BD5804-9D92-4842-9152-E4D5A9006014}"/>
                  </a:ext>
                </a:extLst>
              </p:cNvPr>
              <p:cNvSpPr/>
              <p:nvPr/>
            </p:nvSpPr>
            <p:spPr>
              <a:xfrm>
                <a:off x="7840049" y="754291"/>
                <a:ext cx="2743200" cy="71323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600"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3" name="TextBox 92">
                <a:extLst>
                  <a:ext uri="{FF2B5EF4-FFF2-40B4-BE49-F238E27FC236}">
                    <a16:creationId xmlns:a16="http://schemas.microsoft.com/office/drawing/2014/main" id="{C7DEE0BB-AEDC-4358-AF87-204EA0B5F635}"/>
                  </a:ext>
                </a:extLst>
              </p:cNvPr>
              <p:cNvSpPr txBox="1"/>
              <p:nvPr/>
            </p:nvSpPr>
            <p:spPr>
              <a:xfrm>
                <a:off x="8449197" y="957284"/>
                <a:ext cx="1178912" cy="338554"/>
              </a:xfrm>
              <a:prstGeom prst="rect">
                <a:avLst/>
              </a:prstGeom>
              <a:solidFill>
                <a:schemeClr val="bg2"/>
              </a:solidFill>
              <a:ln>
                <a:noFill/>
              </a:ln>
            </p:spPr>
            <p:txBody>
              <a:bodyPr wrap="none" rtlCol="0">
                <a:spAutoFit/>
              </a:bodyPr>
              <a:lstStyle/>
              <a:p>
                <a:pPr marL="0" marR="0" lvl="0" indent="0" algn="l" defTabSz="9326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353535"/>
                    </a:solidFill>
                    <a:effectLst/>
                    <a:uLnTx/>
                    <a:uFillTx/>
                    <a:latin typeface="Segoe UI Semilight"/>
                    <a:ea typeface="+mn-ea"/>
                    <a:cs typeface="+mn-cs"/>
                  </a:rPr>
                  <a:t>Event Hubs</a:t>
                </a:r>
              </a:p>
            </p:txBody>
          </p:sp>
        </p:grpSp>
        <p:pic>
          <p:nvPicPr>
            <p:cNvPr id="87" name="Picture 86">
              <a:extLst>
                <a:ext uri="{FF2B5EF4-FFF2-40B4-BE49-F238E27FC236}">
                  <a16:creationId xmlns:a16="http://schemas.microsoft.com/office/drawing/2014/main" id="{FFE631AF-3800-4706-87C5-5C44816EFAFA}"/>
                </a:ext>
              </a:extLst>
            </p:cNvPr>
            <p:cNvPicPr>
              <a:picLocks noChangeAspect="1"/>
            </p:cNvPicPr>
            <p:nvPr/>
          </p:nvPicPr>
          <p:blipFill>
            <a:blip r:embed="rId12"/>
            <a:stretch>
              <a:fillRect/>
            </a:stretch>
          </p:blipFill>
          <p:spPr>
            <a:xfrm>
              <a:off x="8767847" y="1353421"/>
              <a:ext cx="411480" cy="411480"/>
            </a:xfrm>
            <a:prstGeom prst="rect">
              <a:avLst/>
            </a:prstGeom>
            <a:noFill/>
            <a:ln>
              <a:noFill/>
            </a:ln>
          </p:spPr>
        </p:pic>
        <p:pic>
          <p:nvPicPr>
            <p:cNvPr id="88" name="Picture 87">
              <a:extLst>
                <a:ext uri="{FF2B5EF4-FFF2-40B4-BE49-F238E27FC236}">
                  <a16:creationId xmlns:a16="http://schemas.microsoft.com/office/drawing/2014/main" id="{3C903467-F0D8-4B33-AD62-697147AD8FCA}"/>
                </a:ext>
              </a:extLst>
            </p:cNvPr>
            <p:cNvPicPr>
              <a:picLocks noChangeAspect="1"/>
            </p:cNvPicPr>
            <p:nvPr/>
          </p:nvPicPr>
          <p:blipFill>
            <a:blip r:embed="rId13"/>
            <a:stretch>
              <a:fillRect/>
            </a:stretch>
          </p:blipFill>
          <p:spPr>
            <a:xfrm>
              <a:off x="8767847" y="2842581"/>
              <a:ext cx="411480" cy="411480"/>
            </a:xfrm>
            <a:prstGeom prst="rect">
              <a:avLst/>
            </a:prstGeom>
            <a:noFill/>
            <a:ln>
              <a:noFill/>
            </a:ln>
          </p:spPr>
        </p:pic>
        <p:pic>
          <p:nvPicPr>
            <p:cNvPr id="89" name="Picture 88">
              <a:extLst>
                <a:ext uri="{FF2B5EF4-FFF2-40B4-BE49-F238E27FC236}">
                  <a16:creationId xmlns:a16="http://schemas.microsoft.com/office/drawing/2014/main" id="{4378E78F-3FD9-4EC4-9B56-3E5CC7C4B7DA}"/>
                </a:ext>
              </a:extLst>
            </p:cNvPr>
            <p:cNvPicPr>
              <a:picLocks noChangeAspect="1"/>
            </p:cNvPicPr>
            <p:nvPr/>
          </p:nvPicPr>
          <p:blipFill>
            <a:blip r:embed="rId14"/>
            <a:stretch>
              <a:fillRect/>
            </a:stretch>
          </p:blipFill>
          <p:spPr>
            <a:xfrm>
              <a:off x="8767847" y="3587161"/>
              <a:ext cx="411480" cy="411480"/>
            </a:xfrm>
            <a:prstGeom prst="rect">
              <a:avLst/>
            </a:prstGeom>
            <a:noFill/>
            <a:ln>
              <a:noFill/>
            </a:ln>
          </p:spPr>
        </p:pic>
        <p:pic>
          <p:nvPicPr>
            <p:cNvPr id="90" name="Picture 89">
              <a:extLst>
                <a:ext uri="{FF2B5EF4-FFF2-40B4-BE49-F238E27FC236}">
                  <a16:creationId xmlns:a16="http://schemas.microsoft.com/office/drawing/2014/main" id="{8041B83C-B255-4603-9E4A-FB074134531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767847" y="2098001"/>
              <a:ext cx="411480" cy="411480"/>
            </a:xfrm>
            <a:prstGeom prst="rect">
              <a:avLst/>
            </a:prstGeom>
            <a:noFill/>
            <a:ln>
              <a:noFill/>
            </a:ln>
          </p:spPr>
        </p:pic>
        <p:pic>
          <p:nvPicPr>
            <p:cNvPr id="91" name="Picture 90">
              <a:extLst>
                <a:ext uri="{FF2B5EF4-FFF2-40B4-BE49-F238E27FC236}">
                  <a16:creationId xmlns:a16="http://schemas.microsoft.com/office/drawing/2014/main" id="{4F9C6029-C099-489D-9314-29034C878938}"/>
                </a:ext>
              </a:extLst>
            </p:cNvPr>
            <p:cNvPicPr>
              <a:picLocks noChangeAspect="1"/>
            </p:cNvPicPr>
            <p:nvPr/>
          </p:nvPicPr>
          <p:blipFill rotWithShape="1">
            <a:blip r:embed="rId6"/>
            <a:srcRect t="387" b="33144"/>
            <a:stretch/>
          </p:blipFill>
          <p:spPr>
            <a:xfrm>
              <a:off x="8766071" y="4329966"/>
              <a:ext cx="415032" cy="415032"/>
            </a:xfrm>
            <a:prstGeom prst="rect">
              <a:avLst/>
            </a:prstGeom>
            <a:noFill/>
            <a:ln>
              <a:noFill/>
            </a:ln>
          </p:spPr>
        </p:pic>
      </p:grpSp>
      <p:grpSp>
        <p:nvGrpSpPr>
          <p:cNvPr id="102" name="Group 101">
            <a:extLst>
              <a:ext uri="{FF2B5EF4-FFF2-40B4-BE49-F238E27FC236}">
                <a16:creationId xmlns:a16="http://schemas.microsoft.com/office/drawing/2014/main" id="{8E283A9B-F4A8-4B73-80A4-728F9E68A991}"/>
              </a:ext>
            </a:extLst>
          </p:cNvPr>
          <p:cNvGrpSpPr/>
          <p:nvPr/>
        </p:nvGrpSpPr>
        <p:grpSpPr>
          <a:xfrm>
            <a:off x="9112264" y="2746073"/>
            <a:ext cx="401816" cy="1900975"/>
            <a:chOff x="7224067" y="2912948"/>
            <a:chExt cx="661140" cy="2468880"/>
          </a:xfrm>
        </p:grpSpPr>
        <p:sp>
          <p:nvSpPr>
            <p:cNvPr id="103" name="Freeform 5">
              <a:extLst>
                <a:ext uri="{FF2B5EF4-FFF2-40B4-BE49-F238E27FC236}">
                  <a16:creationId xmlns:a16="http://schemas.microsoft.com/office/drawing/2014/main" id="{932A45EA-769F-41D2-91BF-73C0812EFD0E}"/>
                </a:ext>
              </a:extLst>
            </p:cNvPr>
            <p:cNvSpPr>
              <a:spLocks/>
            </p:cNvSpPr>
            <p:nvPr/>
          </p:nvSpPr>
          <p:spPr bwMode="auto">
            <a:xfrm rot="10800000">
              <a:off x="7224067" y="2912948"/>
              <a:ext cx="228600" cy="2468880"/>
            </a:xfrm>
            <a:custGeom>
              <a:avLst/>
              <a:gdLst>
                <a:gd name="T0" fmla="*/ 100 w 100"/>
                <a:gd name="T1" fmla="*/ 0 h 228"/>
                <a:gd name="T2" fmla="*/ 0 w 100"/>
                <a:gd name="T3" fmla="*/ 0 h 228"/>
                <a:gd name="T4" fmla="*/ 0 w 100"/>
                <a:gd name="T5" fmla="*/ 228 h 228"/>
                <a:gd name="T6" fmla="*/ 100 w 100"/>
                <a:gd name="T7" fmla="*/ 228 h 228"/>
              </a:gdLst>
              <a:ahLst/>
              <a:cxnLst>
                <a:cxn ang="0">
                  <a:pos x="T0" y="T1"/>
                </a:cxn>
                <a:cxn ang="0">
                  <a:pos x="T2" y="T3"/>
                </a:cxn>
                <a:cxn ang="0">
                  <a:pos x="T4" y="T5"/>
                </a:cxn>
                <a:cxn ang="0">
                  <a:pos x="T6" y="T7"/>
                </a:cxn>
              </a:cxnLst>
              <a:rect l="0" t="0" r="r" b="b"/>
              <a:pathLst>
                <a:path w="100" h="228">
                  <a:moveTo>
                    <a:pt x="100" y="0"/>
                  </a:moveTo>
                  <a:lnTo>
                    <a:pt x="0" y="0"/>
                  </a:lnTo>
                  <a:lnTo>
                    <a:pt x="0" y="228"/>
                  </a:lnTo>
                  <a:lnTo>
                    <a:pt x="100" y="228"/>
                  </a:lnTo>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sp>
          <p:nvSpPr>
            <p:cNvPr id="104" name="arrow">
              <a:extLst>
                <a:ext uri="{FF2B5EF4-FFF2-40B4-BE49-F238E27FC236}">
                  <a16:creationId xmlns:a16="http://schemas.microsoft.com/office/drawing/2014/main" id="{F1760684-375C-4F0D-A0B0-6670B18DD4A6}"/>
                </a:ext>
              </a:extLst>
            </p:cNvPr>
            <p:cNvSpPr>
              <a:spLocks noChangeAspect="1" noEditPoints="1"/>
            </p:cNvSpPr>
            <p:nvPr/>
          </p:nvSpPr>
          <p:spPr bwMode="auto">
            <a:xfrm>
              <a:off x="7614477" y="4022479"/>
              <a:ext cx="270730" cy="24981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noFill/>
            <a:ln w="19050" cap="sq">
              <a:solidFill>
                <a:srgbClr val="0070C0"/>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2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sp>
        <p:nvSpPr>
          <p:cNvPr id="105" name="TextBox 104">
            <a:extLst>
              <a:ext uri="{FF2B5EF4-FFF2-40B4-BE49-F238E27FC236}">
                <a16:creationId xmlns:a16="http://schemas.microsoft.com/office/drawing/2014/main" id="{E8A067E8-EAF1-4C7E-B24F-5B98F865BD0B}"/>
              </a:ext>
            </a:extLst>
          </p:cNvPr>
          <p:cNvSpPr txBox="1"/>
          <p:nvPr/>
        </p:nvSpPr>
        <p:spPr>
          <a:xfrm>
            <a:off x="4313508" y="551521"/>
            <a:ext cx="3043818"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publishers</a:t>
            </a:r>
          </a:p>
        </p:txBody>
      </p:sp>
      <p:sp>
        <p:nvSpPr>
          <p:cNvPr id="106" name="TextBox 105">
            <a:extLst>
              <a:ext uri="{FF2B5EF4-FFF2-40B4-BE49-F238E27FC236}">
                <a16:creationId xmlns:a16="http://schemas.microsoft.com/office/drawing/2014/main" id="{AE22D86A-0A14-4C63-838D-E65B1D9C326C}"/>
              </a:ext>
            </a:extLst>
          </p:cNvPr>
          <p:cNvSpPr txBox="1"/>
          <p:nvPr/>
        </p:nvSpPr>
        <p:spPr>
          <a:xfrm>
            <a:off x="9291297" y="1235156"/>
            <a:ext cx="2742421" cy="690899"/>
          </a:xfrm>
          <a:prstGeom prst="rect">
            <a:avLst/>
          </a:prstGeom>
          <a:noFill/>
          <a:ln>
            <a:noFill/>
          </a:ln>
        </p:spPr>
        <p:txBody>
          <a:bodyPr wrap="square" lIns="182828" tIns="146262" rIns="182828" bIns="146262" rtlCol="0">
            <a:spAutoFit/>
          </a:bodyPr>
          <a:lstStyle/>
          <a:p>
            <a:pPr marL="0" marR="0" lvl="0" indent="0" algn="ctr" defTabSz="1242714" rtl="0" eaLnBrk="1" fontAlgn="auto" latinLnBrk="0" hangingPunct="1">
              <a:lnSpc>
                <a:spcPct val="90000"/>
              </a:lnSpc>
              <a:spcBef>
                <a:spcPts val="0"/>
              </a:spcBef>
              <a:spcAft>
                <a:spcPts val="1224"/>
              </a:spcAft>
              <a:buClrTx/>
              <a:buSzTx/>
              <a:buFontTx/>
              <a:buNone/>
              <a:tabLst/>
              <a:defRPr/>
            </a:pPr>
            <a:r>
              <a:rPr kumimoji="0" lang="en-US" sz="2800" b="0" i="0" u="none" strike="noStrike" kern="0" cap="none" spc="0" normalizeH="0" baseline="0" noProof="0">
                <a:ln>
                  <a:noFill/>
                </a:ln>
                <a:gradFill>
                  <a:gsLst>
                    <a:gs pos="16250">
                      <a:srgbClr val="353535"/>
                    </a:gs>
                    <a:gs pos="36000">
                      <a:srgbClr val="353535"/>
                    </a:gs>
                  </a:gsLst>
                  <a:lin ang="5400000" scaled="0"/>
                </a:gradFill>
                <a:effectLst/>
                <a:uLnTx/>
                <a:uFillTx/>
                <a:latin typeface="Segoe UI Semilight"/>
                <a:ea typeface="+mn-ea"/>
                <a:cs typeface="Segoe UI"/>
              </a:rPr>
              <a:t>Event handlers</a:t>
            </a:r>
          </a:p>
        </p:txBody>
      </p:sp>
    </p:spTree>
    <p:extLst>
      <p:ext uri="{BB962C8B-B14F-4D97-AF65-F5344CB8AC3E}">
        <p14:creationId xmlns:p14="http://schemas.microsoft.com/office/powerpoint/2010/main" val="27557373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500"/>
                                        <p:tgtEl>
                                          <p:spTgt spid="102"/>
                                        </p:tgtEl>
                                      </p:cBhvr>
                                    </p:animEffect>
                                  </p:childTnLst>
                                </p:cTn>
                              </p:par>
                              <p:par>
                                <p:cTn id="8" presetID="63" presetClass="path" presetSubtype="0" decel="100000" fill="hold" nodeType="withEffect">
                                  <p:stCondLst>
                                    <p:cond delay="300"/>
                                  </p:stCondLst>
                                  <p:childTnLst>
                                    <p:animMotion origin="layout" path="M -4.79167E-6 1.85185E-6 L -0.02578 1.85185E-6 " pathEditMode="relative" rAng="0" ptsTypes="AA">
                                      <p:cBhvr>
                                        <p:cTn id="9" dur="500" spd="-100000" fill="hold"/>
                                        <p:tgtEl>
                                          <p:spTgt spid="102"/>
                                        </p:tgtEl>
                                        <p:attrNameLst>
                                          <p:attrName>ppt_x</p:attrName>
                                          <p:attrName>ppt_y</p:attrName>
                                        </p:attrNameLst>
                                      </p:cBhvr>
                                      <p:rCtr x="-1289" y="0"/>
                                    </p:animMotion>
                                  </p:childTnLst>
                                </p:cTn>
                              </p:par>
                              <p:par>
                                <p:cTn id="10" presetID="10" presetClass="entr" presetSubtype="0" fill="hold" grpId="0" nodeType="withEffect">
                                  <p:stCondLst>
                                    <p:cond delay="0"/>
                                  </p:stCondLst>
                                  <p:childTnLst>
                                    <p:set>
                                      <p:cBhvr>
                                        <p:cTn id="11" dur="1" fill="hold">
                                          <p:stCondLst>
                                            <p:cond delay="0"/>
                                          </p:stCondLst>
                                        </p:cTn>
                                        <p:tgtEl>
                                          <p:spTgt spid="105"/>
                                        </p:tgtEl>
                                        <p:attrNameLst>
                                          <p:attrName>style.visibility</p:attrName>
                                        </p:attrNameLst>
                                      </p:cBhvr>
                                      <p:to>
                                        <p:strVal val="visible"/>
                                      </p:to>
                                    </p:set>
                                    <p:animEffect transition="in" filter="fade">
                                      <p:cBhvr>
                                        <p:cTn id="12" dur="500"/>
                                        <p:tgtEl>
                                          <p:spTgt spid="105"/>
                                        </p:tgtEl>
                                      </p:cBhvr>
                                    </p:animEffect>
                                  </p:childTnLst>
                                </p:cTn>
                              </p:par>
                              <p:par>
                                <p:cTn id="13" presetID="63" presetClass="path" presetSubtype="0" decel="100000" fill="hold" grpId="1" nodeType="withEffect">
                                  <p:stCondLst>
                                    <p:cond delay="0"/>
                                  </p:stCondLst>
                                  <p:childTnLst>
                                    <p:animMotion origin="layout" path="M 4.16667E-6 2.22222E-6 L -0.02579 2.22222E-6 " pathEditMode="relative" rAng="0" ptsTypes="AA">
                                      <p:cBhvr>
                                        <p:cTn id="14" dur="500" spd="-100000" fill="hold"/>
                                        <p:tgtEl>
                                          <p:spTgt spid="105"/>
                                        </p:tgtEl>
                                        <p:attrNameLst>
                                          <p:attrName>ppt_x</p:attrName>
                                          <p:attrName>ppt_y</p:attrName>
                                        </p:attrNameLst>
                                      </p:cBhvr>
                                      <p:rCtr x="-1289" y="0"/>
                                    </p:animMotion>
                                  </p:childTnLst>
                                </p:cTn>
                              </p:par>
                              <p:par>
                                <p:cTn id="15" presetID="10" presetClass="entr" presetSubtype="0" fill="hold" grpId="0" nodeType="withEffect">
                                  <p:stCondLst>
                                    <p:cond delay="400"/>
                                  </p:stCondLst>
                                  <p:childTnLst>
                                    <p:set>
                                      <p:cBhvr>
                                        <p:cTn id="16" dur="1" fill="hold">
                                          <p:stCondLst>
                                            <p:cond delay="0"/>
                                          </p:stCondLst>
                                        </p:cTn>
                                        <p:tgtEl>
                                          <p:spTgt spid="106"/>
                                        </p:tgtEl>
                                        <p:attrNameLst>
                                          <p:attrName>style.visibility</p:attrName>
                                        </p:attrNameLst>
                                      </p:cBhvr>
                                      <p:to>
                                        <p:strVal val="visible"/>
                                      </p:to>
                                    </p:set>
                                    <p:animEffect transition="in" filter="fade">
                                      <p:cBhvr>
                                        <p:cTn id="17" dur="500"/>
                                        <p:tgtEl>
                                          <p:spTgt spid="106"/>
                                        </p:tgtEl>
                                      </p:cBhvr>
                                    </p:animEffect>
                                  </p:childTnLst>
                                </p:cTn>
                              </p:par>
                              <p:par>
                                <p:cTn id="18" presetID="63" presetClass="path" presetSubtype="0" decel="100000" fill="hold" grpId="1" nodeType="withEffect">
                                  <p:stCondLst>
                                    <p:cond delay="400"/>
                                  </p:stCondLst>
                                  <p:childTnLst>
                                    <p:animMotion origin="layout" path="M 2.08333E-6 -2.59259E-6 L -0.02578 -2.59259E-6 " pathEditMode="relative" rAng="0" ptsTypes="AA">
                                      <p:cBhvr>
                                        <p:cTn id="19" dur="500" spd="-100000" fill="hold"/>
                                        <p:tgtEl>
                                          <p:spTgt spid="106"/>
                                        </p:tgtEl>
                                        <p:attrNameLst>
                                          <p:attrName>ppt_x</p:attrName>
                                          <p:attrName>ppt_y</p:attrName>
                                        </p:attrNameLst>
                                      </p:cBhvr>
                                      <p:rCtr x="-128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05" grpId="1"/>
      <p:bldP spid="106" grpId="0"/>
      <p:bldP spid="10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496"/>
            <a:ext cx="3809457" cy="6993532"/>
          </a:xfrm>
          <a:prstGeom prst="rect">
            <a:avLst/>
          </a:prstGeom>
        </p:spPr>
        <p:txBody>
          <a:bodyPr vert="horz" wrap="square" lIns="146283" tIns="91427" rIns="146283" bIns="91427"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Event Grid delivers at massive scale</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2" name="TextBox 12">
            <a:extLst>
              <a:ext uri="{FF2B5EF4-FFF2-40B4-BE49-F238E27FC236}">
                <a16:creationId xmlns:a16="http://schemas.microsoft.com/office/drawing/2014/main" id="{733B7DE8-40E8-4733-887C-DCFAA02A5524}"/>
              </a:ext>
            </a:extLst>
          </p:cNvPr>
          <p:cNvSpPr txBox="1"/>
          <p:nvPr/>
        </p:nvSpPr>
        <p:spPr>
          <a:xfrm>
            <a:off x="10090403" y="4289170"/>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High reliability</a:t>
            </a:r>
          </a:p>
        </p:txBody>
      </p:sp>
      <p:sp>
        <p:nvSpPr>
          <p:cNvPr id="23" name="TextBox 13">
            <a:extLst>
              <a:ext uri="{FF2B5EF4-FFF2-40B4-BE49-F238E27FC236}">
                <a16:creationId xmlns:a16="http://schemas.microsoft.com/office/drawing/2014/main" id="{5E556E2E-B997-4029-8DBE-859DC92E96BA}"/>
              </a:ext>
            </a:extLst>
          </p:cNvPr>
          <p:cNvSpPr txBox="1"/>
          <p:nvPr/>
        </p:nvSpPr>
        <p:spPr>
          <a:xfrm>
            <a:off x="4500436" y="4274762"/>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Near real-time</a:t>
            </a:r>
          </a:p>
        </p:txBody>
      </p:sp>
      <p:sp>
        <p:nvSpPr>
          <p:cNvPr id="24" name="TextBox 14">
            <a:extLst>
              <a:ext uri="{FF2B5EF4-FFF2-40B4-BE49-F238E27FC236}">
                <a16:creationId xmlns:a16="http://schemas.microsoft.com/office/drawing/2014/main" id="{04F41BC9-CA99-4C62-9C23-D93CD2A44B71}"/>
              </a:ext>
            </a:extLst>
          </p:cNvPr>
          <p:cNvSpPr txBox="1"/>
          <p:nvPr/>
        </p:nvSpPr>
        <p:spPr>
          <a:xfrm>
            <a:off x="7260575" y="4289169"/>
            <a:ext cx="2250661" cy="561566"/>
          </a:xfrm>
          <a:prstGeom prst="rect">
            <a:avLst/>
          </a:prstGeom>
          <a:noFill/>
        </p:spPr>
        <p:txBody>
          <a:bodyPr wrap="square" lIns="95103" tIns="152166" rIns="190207" bIns="152166"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1267932" rtl="0" eaLnBrk="1" fontAlgn="auto" latinLnBrk="0" hangingPunct="1">
              <a:lnSpc>
                <a:spcPct val="90000"/>
              </a:lnSpc>
              <a:spcBef>
                <a:spcPts val="0"/>
              </a:spcBef>
              <a:spcAft>
                <a:spcPts val="0"/>
              </a:spcAft>
              <a:buClrTx/>
              <a:buSzTx/>
              <a:buFontTx/>
              <a:buNone/>
              <a:tabLst/>
              <a:defRPr/>
            </a:pPr>
            <a:r>
              <a:rPr kumimoji="0" lang="en-US" sz="1836" b="0" i="0" u="none" strike="noStrike" kern="0" cap="none" spc="0" normalizeH="0" baseline="0" noProof="0">
                <a:ln>
                  <a:noFill/>
                </a:ln>
                <a:gradFill>
                  <a:gsLst>
                    <a:gs pos="13483">
                      <a:srgbClr val="353535"/>
                    </a:gs>
                    <a:gs pos="62000">
                      <a:srgbClr val="353535"/>
                    </a:gs>
                  </a:gsLst>
                  <a:lin ang="5400000" scaled="0"/>
                </a:gradFill>
                <a:effectLst/>
                <a:uLnTx/>
                <a:uFillTx/>
                <a:latin typeface="Segoe UI Semilight"/>
                <a:ea typeface="+mn-ea"/>
                <a:cs typeface="Segoe UI"/>
              </a:rPr>
              <a:t>Massive scale-out</a:t>
            </a:r>
          </a:p>
        </p:txBody>
      </p:sp>
      <p:grpSp>
        <p:nvGrpSpPr>
          <p:cNvPr id="25" name="Group 24">
            <a:extLst>
              <a:ext uri="{FF2B5EF4-FFF2-40B4-BE49-F238E27FC236}">
                <a16:creationId xmlns:a16="http://schemas.microsoft.com/office/drawing/2014/main" id="{E56624A9-B124-4842-8BB8-797F73F7EBB0}"/>
              </a:ext>
            </a:extLst>
          </p:cNvPr>
          <p:cNvGrpSpPr/>
          <p:nvPr/>
        </p:nvGrpSpPr>
        <p:grpSpPr>
          <a:xfrm>
            <a:off x="4430747" y="2602405"/>
            <a:ext cx="2390039" cy="1486337"/>
            <a:chOff x="719746" y="2876961"/>
            <a:chExt cx="3069854" cy="1581641"/>
          </a:xfrm>
        </p:grpSpPr>
        <p:sp>
          <p:nvSpPr>
            <p:cNvPr id="26" name="Freeform 50">
              <a:extLst>
                <a:ext uri="{FF2B5EF4-FFF2-40B4-BE49-F238E27FC236}">
                  <a16:creationId xmlns:a16="http://schemas.microsoft.com/office/drawing/2014/main" id="{FD1E9629-BC6A-418B-B999-367F482343ED}"/>
                </a:ext>
              </a:extLst>
            </p:cNvPr>
            <p:cNvSpPr>
              <a:spLocks/>
            </p:cNvSpPr>
            <p:nvPr/>
          </p:nvSpPr>
          <p:spPr bwMode="auto">
            <a:xfrm>
              <a:off x="719746" y="2876961"/>
              <a:ext cx="3069854" cy="1581641"/>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27" name="TextBox 62">
              <a:extLst>
                <a:ext uri="{FF2B5EF4-FFF2-40B4-BE49-F238E27FC236}">
                  <a16:creationId xmlns:a16="http://schemas.microsoft.com/office/drawing/2014/main" id="{003F980E-E97C-497A-B80B-85C391CC5182}"/>
                </a:ext>
              </a:extLst>
            </p:cNvPr>
            <p:cNvSpPr txBox="1"/>
            <p:nvPr/>
          </p:nvSpPr>
          <p:spPr>
            <a:xfrm>
              <a:off x="1050062" y="3445454"/>
              <a:ext cx="2409224" cy="729531"/>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Sub-second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end-to-end latency in the </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99</a:t>
              </a:r>
              <a:r>
                <a:rPr kumimoji="0" lang="en-US" sz="1428" b="1" i="0" u="none" strike="noStrike" kern="1200" cap="none" spc="0" normalizeH="0" baseline="3000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th</a:t>
              </a: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 percentile</a:t>
              </a:r>
            </a:p>
          </p:txBody>
        </p:sp>
      </p:grpSp>
      <p:grpSp>
        <p:nvGrpSpPr>
          <p:cNvPr id="28" name="Group 27">
            <a:extLst>
              <a:ext uri="{FF2B5EF4-FFF2-40B4-BE49-F238E27FC236}">
                <a16:creationId xmlns:a16="http://schemas.microsoft.com/office/drawing/2014/main" id="{74B23CA5-53F0-4E03-AC55-393EF859B09E}"/>
              </a:ext>
            </a:extLst>
          </p:cNvPr>
          <p:cNvGrpSpPr/>
          <p:nvPr/>
        </p:nvGrpSpPr>
        <p:grpSpPr>
          <a:xfrm>
            <a:off x="7190886" y="2535513"/>
            <a:ext cx="2390039" cy="1486338"/>
            <a:chOff x="4683310" y="2876961"/>
            <a:chExt cx="3069854" cy="1581643"/>
          </a:xfrm>
        </p:grpSpPr>
        <p:sp>
          <p:nvSpPr>
            <p:cNvPr id="29" name="Freeform 50">
              <a:extLst>
                <a:ext uri="{FF2B5EF4-FFF2-40B4-BE49-F238E27FC236}">
                  <a16:creationId xmlns:a16="http://schemas.microsoft.com/office/drawing/2014/main" id="{A05A9415-3E50-47A6-9EE0-28433A725825}"/>
                </a:ext>
              </a:extLst>
            </p:cNvPr>
            <p:cNvSpPr>
              <a:spLocks/>
            </p:cNvSpPr>
            <p:nvPr/>
          </p:nvSpPr>
          <p:spPr bwMode="auto">
            <a:xfrm>
              <a:off x="4683310"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0" name="TextBox 20">
              <a:extLst>
                <a:ext uri="{FF2B5EF4-FFF2-40B4-BE49-F238E27FC236}">
                  <a16:creationId xmlns:a16="http://schemas.microsoft.com/office/drawing/2014/main" id="{C850AEF1-6AB7-4F75-93B3-D0CABD666F3A}"/>
                </a:ext>
              </a:extLst>
            </p:cNvPr>
            <p:cNvSpPr txBox="1"/>
            <p:nvPr/>
          </p:nvSpPr>
          <p:spPr>
            <a:xfrm>
              <a:off x="5013623" y="3577995"/>
              <a:ext cx="2409225" cy="744055"/>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10,000,000</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events </a:t>
              </a:r>
              <a:b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 second per region</a:t>
              </a:r>
            </a:p>
          </p:txBody>
        </p:sp>
      </p:grpSp>
      <p:grpSp>
        <p:nvGrpSpPr>
          <p:cNvPr id="31" name="Group 30">
            <a:extLst>
              <a:ext uri="{FF2B5EF4-FFF2-40B4-BE49-F238E27FC236}">
                <a16:creationId xmlns:a16="http://schemas.microsoft.com/office/drawing/2014/main" id="{CE82F5BF-ABE6-458E-BD88-041D032CAE4A}"/>
              </a:ext>
            </a:extLst>
          </p:cNvPr>
          <p:cNvGrpSpPr/>
          <p:nvPr/>
        </p:nvGrpSpPr>
        <p:grpSpPr>
          <a:xfrm>
            <a:off x="9951025" y="2535513"/>
            <a:ext cx="2390039" cy="1486338"/>
            <a:chOff x="8646874" y="2876961"/>
            <a:chExt cx="3069854" cy="1581643"/>
          </a:xfrm>
        </p:grpSpPr>
        <p:sp>
          <p:nvSpPr>
            <p:cNvPr id="32" name="Freeform 50">
              <a:extLst>
                <a:ext uri="{FF2B5EF4-FFF2-40B4-BE49-F238E27FC236}">
                  <a16:creationId xmlns:a16="http://schemas.microsoft.com/office/drawing/2014/main" id="{591EAD41-87A5-4A9A-982A-50FB21DB6808}"/>
                </a:ext>
              </a:extLst>
            </p:cNvPr>
            <p:cNvSpPr>
              <a:spLocks/>
            </p:cNvSpPr>
            <p:nvPr/>
          </p:nvSpPr>
          <p:spPr bwMode="auto">
            <a:xfrm>
              <a:off x="8646874" y="2876961"/>
              <a:ext cx="3069854" cy="1581643"/>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horz" wrap="square" lIns="93247" tIns="46623" rIns="93247" bIns="46623" numCol="1" spcCol="0" rtlCol="0" fromWordArt="0" anchor="t" anchorCtr="0" forceAA="0" compatLnSpc="1">
              <a:prstTxWarp prst="textNoShape">
                <a:avLst/>
              </a:prstTxWarp>
              <a:no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l" defTabSz="951121" rtl="0" eaLnBrk="1" fontAlgn="auto" latinLnBrk="0" hangingPunct="1">
                <a:lnSpc>
                  <a:spcPct val="9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353535"/>
                </a:solidFill>
                <a:effectLst/>
                <a:uLnTx/>
                <a:uFillTx/>
                <a:latin typeface="Segoe UI Semilight"/>
                <a:ea typeface="+mn-ea"/>
                <a:cs typeface="+mn-cs"/>
              </a:endParaRPr>
            </a:p>
          </p:txBody>
        </p:sp>
        <p:sp>
          <p:nvSpPr>
            <p:cNvPr id="33" name="TextBox 21">
              <a:extLst>
                <a:ext uri="{FF2B5EF4-FFF2-40B4-BE49-F238E27FC236}">
                  <a16:creationId xmlns:a16="http://schemas.microsoft.com/office/drawing/2014/main" id="{9DC0069B-8588-42FC-B9C9-958B058C75B4}"/>
                </a:ext>
              </a:extLst>
            </p:cNvPr>
            <p:cNvSpPr txBox="1"/>
            <p:nvPr/>
          </p:nvSpPr>
          <p:spPr>
            <a:xfrm>
              <a:off x="8899472" y="3473958"/>
              <a:ext cx="2564659" cy="958670"/>
            </a:xfrm>
            <a:prstGeom prst="rect">
              <a:avLst/>
            </a:prstGeom>
            <a:noFill/>
          </p:spPr>
          <p:txBody>
            <a:bodyPr wrap="square" rtlCol="0">
              <a:spAutoFit/>
            </a:bodyPr>
            <a:ls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a:lstStyle>
            <a:p>
              <a:pPr marL="0" marR="0" lvl="0" indent="0" algn="ctr" defTabSz="950961" rtl="0" eaLnBrk="1" fontAlgn="auto" latinLnBrk="0" hangingPunct="1">
                <a:lnSpc>
                  <a:spcPct val="90000"/>
                </a:lnSpc>
                <a:spcBef>
                  <a:spcPts val="0"/>
                </a:spcBef>
                <a:spcAft>
                  <a:spcPts val="520"/>
                </a:spcAft>
                <a:buClrTx/>
                <a:buSzPct val="90000"/>
                <a:buFontTx/>
                <a:buNone/>
                <a:tabLst/>
                <a:defRPr/>
              </a:pPr>
              <a:r>
                <a:rPr kumimoji="0" lang="en-US" sz="1428" b="1" i="0" u="none" strike="noStrike" kern="1200" cap="none" spc="0" normalizeH="0" baseline="0" noProof="0">
                  <a:ln>
                    <a:noFill/>
                  </a:ln>
                  <a:gradFill>
                    <a:gsLst>
                      <a:gs pos="12360">
                        <a:srgbClr val="FFFFFF"/>
                      </a:gs>
                      <a:gs pos="51000">
                        <a:srgbClr val="FFFFFF"/>
                      </a:gs>
                    </a:gsLst>
                    <a:lin ang="5400000" scaled="0"/>
                  </a:gradFill>
                  <a:effectLst/>
                  <a:uLnTx/>
                  <a:uFillTx/>
                  <a:latin typeface="Segoe UI" panose="020B0502040204020203" pitchFamily="34" charset="0"/>
                  <a:ea typeface="+mn-ea"/>
                  <a:cs typeface="Segoe UI" panose="020B0502040204020203" pitchFamily="34" charset="0"/>
                </a:rPr>
                <a:t>24-hour</a:t>
              </a:r>
              <a:r>
                <a:rPr kumimoji="0" lang="en-US" sz="1428" b="0" i="0" u="none" strike="noStrike" kern="1200" cap="none" spc="0" normalizeH="0" baseline="0" noProof="0">
                  <a:ln>
                    <a:noFill/>
                  </a:ln>
                  <a:gradFill>
                    <a:gsLst>
                      <a:gs pos="12360">
                        <a:srgbClr val="FFFFFF"/>
                      </a:gs>
                      <a:gs pos="5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51333572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Logic Apps</a:t>
            </a:r>
          </a:p>
        </p:txBody>
      </p:sp>
      <p:sp>
        <p:nvSpPr>
          <p:cNvPr id="8" name="Text Placeholder 2"/>
          <p:cNvSpPr txBox="1">
            <a:spLocks/>
          </p:cNvSpPr>
          <p:nvPr/>
        </p:nvSpPr>
        <p:spPr>
          <a:xfrm>
            <a:off x="268225" y="2405217"/>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Visually design workflows in the cloud</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Express logic through powerful control flow</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Connect disparate functions and APIs</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Utilize declarative definition to work with CI/CD</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0" name="Picture 9">
            <a:extLst>
              <a:ext uri="{FF2B5EF4-FFF2-40B4-BE49-F238E27FC236}">
                <a16:creationId xmlns:a16="http://schemas.microsoft.com/office/drawing/2014/main" id="{6F17BFEF-EB92-4B97-9B47-41CF60027DAA}"/>
              </a:ext>
            </a:extLst>
          </p:cNvPr>
          <p:cNvPicPr>
            <a:picLocks noChangeAspect="1"/>
          </p:cNvPicPr>
          <p:nvPr/>
        </p:nvPicPr>
        <p:blipFill>
          <a:blip r:embed="rId3"/>
          <a:stretch>
            <a:fillRect/>
          </a:stretch>
        </p:blipFill>
        <p:spPr>
          <a:xfrm>
            <a:off x="4391764" y="499507"/>
            <a:ext cx="8382792" cy="5995511"/>
          </a:xfrm>
          <a:prstGeom prst="rect">
            <a:avLst/>
          </a:prstGeom>
        </p:spPr>
      </p:pic>
    </p:spTree>
    <p:extLst>
      <p:ext uri="{BB962C8B-B14F-4D97-AF65-F5344CB8AC3E}">
        <p14:creationId xmlns:p14="http://schemas.microsoft.com/office/powerpoint/2010/main" val="317235612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884" y="500"/>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 name="Title 1"/>
          <p:cNvSpPr txBox="1">
            <a:spLocks/>
          </p:cNvSpPr>
          <p:nvPr/>
        </p:nvSpPr>
        <p:spPr>
          <a:xfrm>
            <a:off x="275482" y="500"/>
            <a:ext cx="3657080" cy="6993533"/>
          </a:xfrm>
          <a:prstGeom prst="rect">
            <a:avLst/>
          </a:prstGeom>
        </p:spPr>
        <p:txBody>
          <a:bodyPr vert="horz" wrap="square" lIns="149217" tIns="93260" rIns="149217" bIns="93260" rtlCol="0" anchor="ctr" anchorCtr="0">
            <a:no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US"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rPr>
              <a:t>Logic Apps connectors—Over 200 and growing</a:t>
            </a:r>
            <a:endParaRPr kumimoji="0" lang="en-NZ" sz="4799" b="0" i="0" u="none" strike="noStrike" kern="1200" cap="none" spc="-102" normalizeH="0" baseline="0" noProof="0">
              <a:ln w="3175">
                <a:noFill/>
              </a:ln>
              <a:gradFill>
                <a:gsLst>
                  <a:gs pos="1250">
                    <a:srgbClr val="FFFFFF"/>
                  </a:gs>
                  <a:gs pos="100000">
                    <a:srgbClr val="FFFFFF"/>
                  </a:gs>
                </a:gsLst>
                <a:lin ang="5400000" scaled="0"/>
              </a:gradFill>
              <a:effectLst/>
              <a:uLnTx/>
              <a:uFillTx/>
              <a:latin typeface="Segoe UI Light"/>
              <a:ea typeface="+mn-ea"/>
              <a:cs typeface="Segoe UI" pitchFamily="34" charset="0"/>
            </a:endParaRPr>
          </a:p>
        </p:txBody>
      </p:sp>
      <p:grpSp>
        <p:nvGrpSpPr>
          <p:cNvPr id="11" name="Group 10"/>
          <p:cNvGrpSpPr/>
          <p:nvPr/>
        </p:nvGrpSpPr>
        <p:grpSpPr>
          <a:xfrm>
            <a:off x="4562874" y="440076"/>
            <a:ext cx="7129245" cy="1265445"/>
            <a:chOff x="4472948" y="431483"/>
            <a:chExt cx="6990090" cy="1240745"/>
          </a:xfrm>
        </p:grpSpPr>
        <p:pic>
          <p:nvPicPr>
            <p:cNvPr id="1028" name="Picture 4" descr="Image result for github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03037" y="758818"/>
              <a:ext cx="2260001" cy="75156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upload.wikimedia.org/wikipedia/commons/thumb/4/47/Dropbox_logo_%28September_2013%29.svg/2000px-Dropbox_logo_%28September_2013%29.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2948" y="431483"/>
              <a:ext cx="3252192" cy="124074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pinterest logo 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9805" y="562137"/>
              <a:ext cx="979436" cy="9794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p:cNvGrpSpPr/>
          <p:nvPr/>
        </p:nvGrpSpPr>
        <p:grpSpPr>
          <a:xfrm>
            <a:off x="4904359" y="3898855"/>
            <a:ext cx="6996006" cy="1323387"/>
            <a:chOff x="4950923" y="3490665"/>
            <a:chExt cx="6859452" cy="1297556"/>
          </a:xfrm>
        </p:grpSpPr>
        <p:pic>
          <p:nvPicPr>
            <p:cNvPr id="1032" name="Picture 8" descr="Image result for slack logo 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93705" y="4001011"/>
              <a:ext cx="1910071" cy="54697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wordpress logo 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0923" y="3490665"/>
              <a:ext cx="1964984" cy="122073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salesforce logo 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1575" y="3507423"/>
              <a:ext cx="1828800" cy="12807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p:cNvGrpSpPr/>
          <p:nvPr/>
        </p:nvGrpSpPr>
        <p:grpSpPr>
          <a:xfrm>
            <a:off x="4706319" y="2163631"/>
            <a:ext cx="7498216" cy="1250148"/>
            <a:chOff x="4711625" y="1818974"/>
            <a:chExt cx="7351860" cy="1225747"/>
          </a:xfrm>
        </p:grpSpPr>
        <p:pic>
          <p:nvPicPr>
            <p:cNvPr id="1026" name="Picture 2" descr="Image result for facebook logo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11625" y="2159592"/>
              <a:ext cx="2590991" cy="54451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witter logo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03037" y="1818974"/>
              <a:ext cx="2860448" cy="122574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box logo  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785792" y="2015229"/>
              <a:ext cx="1378492" cy="760594"/>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TextBox 12"/>
          <p:cNvSpPr txBox="1"/>
          <p:nvPr/>
        </p:nvSpPr>
        <p:spPr>
          <a:xfrm>
            <a:off x="6206027" y="5813641"/>
            <a:ext cx="4718235" cy="820073"/>
          </a:xfrm>
          <a:prstGeom prst="rect">
            <a:avLst/>
          </a:prstGeom>
          <a:noFill/>
        </p:spPr>
        <p:txBody>
          <a:bodyPr wrap="square" lIns="186521" tIns="149217" rIns="186521" bIns="149217" rtlCol="0">
            <a:spAutoFit/>
          </a:bodyPr>
          <a:lstStyle/>
          <a:p>
            <a:pPr marL="0" marR="0" lvl="0" indent="0" algn="ctr" defTabSz="932597" rtl="0" eaLnBrk="1" fontAlgn="auto" latinLnBrk="0" hangingPunct="1">
              <a:lnSpc>
                <a:spcPct val="90000"/>
              </a:lnSpc>
              <a:spcBef>
                <a:spcPts val="0"/>
              </a:spcBef>
              <a:spcAft>
                <a:spcPts val="612"/>
              </a:spcAft>
              <a:buClrTx/>
              <a:buSzTx/>
              <a:buFontTx/>
              <a:buNone/>
              <a:tabLst/>
              <a:defRPr/>
            </a:pPr>
            <a:r>
              <a:rPr kumimoji="0" lang="en-US" sz="3672" b="0" i="0" u="none" strike="noStrike" kern="1200" cap="none" spc="0" normalizeH="0" baseline="0" noProof="0">
                <a:ln>
                  <a:noFill/>
                </a:ln>
                <a:solidFill>
                  <a:srgbClr val="0078D7"/>
                </a:solidFill>
                <a:effectLst/>
                <a:uLnTx/>
                <a:uFillTx/>
                <a:latin typeface="Segoe UI Semilight"/>
                <a:ea typeface="+mn-ea"/>
                <a:cs typeface="+mn-cs"/>
              </a:rPr>
              <a:t>….and more!</a:t>
            </a:r>
          </a:p>
        </p:txBody>
      </p:sp>
      <p:sp>
        <p:nvSpPr>
          <p:cNvPr id="2" name="Rectangle 1">
            <a:extLst>
              <a:ext uri="{FF2B5EF4-FFF2-40B4-BE49-F238E27FC236}">
                <a16:creationId xmlns:a16="http://schemas.microsoft.com/office/drawing/2014/main" id="{E25BDC9B-2F0C-425C-8FA2-27F44428662B}"/>
              </a:ext>
            </a:extLst>
          </p:cNvPr>
          <p:cNvSpPr/>
          <p:nvPr/>
        </p:nvSpPr>
        <p:spPr>
          <a:xfrm>
            <a:off x="6096249" y="3309840"/>
            <a:ext cx="243978" cy="374846"/>
          </a:xfrm>
          <a:prstGeom prst="rect">
            <a:avLst/>
          </a:prstGeom>
        </p:spPr>
        <p:txBody>
          <a:bodyPr wrap="none">
            <a:sp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836"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Tree>
    <p:extLst>
      <p:ext uri="{BB962C8B-B14F-4D97-AF65-F5344CB8AC3E}">
        <p14:creationId xmlns:p14="http://schemas.microsoft.com/office/powerpoint/2010/main" val="3635237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nodeType="withEffect">
                                  <p:stCondLst>
                                    <p:cond delay="0"/>
                                  </p:stCondLst>
                                  <p:childTnLst>
                                    <p:animMotion origin="layout" path="M 2.25428E-6 0.04607 L 2.25428E-6 2.41943E-6 " pathEditMode="relative" rAng="0" ptsTypes="AA">
                                      <p:cBhvr>
                                        <p:cTn id="9" dur="1000" fill="hold"/>
                                        <p:tgtEl>
                                          <p:spTgt spid="11"/>
                                        </p:tgtEl>
                                        <p:attrNameLst>
                                          <p:attrName>ppt_x</p:attrName>
                                          <p:attrName>ppt_y</p:attrName>
                                        </p:attrNameLst>
                                      </p:cBhvr>
                                      <p:rCtr x="0" y="-2315"/>
                                    </p:animMotion>
                                  </p:childTnLst>
                                </p:cTn>
                              </p:par>
                              <p:par>
                                <p:cTn id="10" presetID="10" presetClass="entr" presetSubtype="0" fill="hold" nodeType="withEffect">
                                  <p:stCondLst>
                                    <p:cond delay="6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nodeType="withEffect">
                                  <p:stCondLst>
                                    <p:cond delay="100"/>
                                  </p:stCondLst>
                                  <p:childTnLst>
                                    <p:animMotion origin="layout" path="M 2.25428E-6 0.04607 L 2.25428E-6 2.41943E-6 " pathEditMode="relative" rAng="0" ptsTypes="AA">
                                      <p:cBhvr>
                                        <p:cTn id="14" dur="1000" fill="hold"/>
                                        <p:tgtEl>
                                          <p:spTgt spid="12"/>
                                        </p:tgtEl>
                                        <p:attrNameLst>
                                          <p:attrName>ppt_x</p:attrName>
                                          <p:attrName>ppt_y</p:attrName>
                                        </p:attrNameLst>
                                      </p:cBhvr>
                                      <p:rCtr x="0" y="-2315"/>
                                    </p:animMotion>
                                  </p:childTnLst>
                                </p:cTn>
                              </p:par>
                              <p:par>
                                <p:cTn id="15" presetID="10" presetClass="entr" presetSubtype="0" fill="hold" nodeType="withEffect">
                                  <p:stCondLst>
                                    <p:cond delay="7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200"/>
                                  </p:stCondLst>
                                  <p:childTnLst>
                                    <p:animMotion origin="layout" path="M 2.25428E-6 0.04607 L 2.25428E-6 2.41943E-6 " pathEditMode="relative" rAng="0" ptsTypes="AA">
                                      <p:cBhvr>
                                        <p:cTn id="19" dur="1000" fill="hold"/>
                                        <p:tgtEl>
                                          <p:spTgt spid="10"/>
                                        </p:tgtEl>
                                        <p:attrNameLst>
                                          <p:attrName>ppt_x</p:attrName>
                                          <p:attrName>ppt_y</p:attrName>
                                        </p:attrNameLst>
                                      </p:cBhvr>
                                      <p:rCtr x="0" y="-2315"/>
                                    </p:animMotion>
                                  </p:childTnLst>
                                </p:cTn>
                              </p:par>
                              <p:par>
                                <p:cTn id="20" presetID="10" presetClass="entr" presetSubtype="0" fill="hold" grpId="0" nodeType="withEffect">
                                  <p:stCondLst>
                                    <p:cond delay="8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42" presetClass="path" presetSubtype="0" decel="100000" fill="hold" grpId="1" nodeType="withEffect">
                                  <p:stCondLst>
                                    <p:cond delay="300"/>
                                  </p:stCondLst>
                                  <p:childTnLst>
                                    <p:animMotion origin="layout" path="M -1.875E-6 -0.04491 L -1.875E-6 -3.7037E-7 " pathEditMode="relative" rAng="0" ptsTypes="AA">
                                      <p:cBhvr>
                                        <p:cTn id="24" dur="1000" fill="hold"/>
                                        <p:tgtEl>
                                          <p:spTgt spid="13"/>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Cosmos DB</a:t>
            </a:r>
          </a:p>
        </p:txBody>
      </p:sp>
      <p:sp>
        <p:nvSpPr>
          <p:cNvPr id="8" name="Text Placeholder 2"/>
          <p:cNvSpPr txBox="1">
            <a:spLocks/>
          </p:cNvSpPr>
          <p:nvPr/>
        </p:nvSpPr>
        <p:spPr>
          <a:xfrm>
            <a:off x="275484" y="1780526"/>
            <a:ext cx="3916270"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Turnkey global distribution</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Elastic scale out of storage &amp; throughput</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Guaranteed low latency at the 99th percentile</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Five well-defined consistency models</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Comprehensive SLAs</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endPar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endParaRP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2" name="Group 11">
            <a:extLst>
              <a:ext uri="{FF2B5EF4-FFF2-40B4-BE49-F238E27FC236}">
                <a16:creationId xmlns:a16="http://schemas.microsoft.com/office/drawing/2014/main" id="{B11371DC-5B2C-4D00-9949-4A94491A04AD}"/>
              </a:ext>
            </a:extLst>
          </p:cNvPr>
          <p:cNvGrpSpPr/>
          <p:nvPr/>
        </p:nvGrpSpPr>
        <p:grpSpPr>
          <a:xfrm>
            <a:off x="2162950" y="238238"/>
            <a:ext cx="13546047" cy="13239523"/>
            <a:chOff x="2162950" y="238238"/>
            <a:chExt cx="13546047" cy="13239523"/>
          </a:xfrm>
        </p:grpSpPr>
        <p:sp>
          <p:nvSpPr>
            <p:cNvPr id="13" name="Oval 12">
              <a:extLst>
                <a:ext uri="{FF2B5EF4-FFF2-40B4-BE49-F238E27FC236}">
                  <a16:creationId xmlns:a16="http://schemas.microsoft.com/office/drawing/2014/main" id="{24B26BDF-3F11-4A3D-9CBD-4A21571C1C2C}"/>
                </a:ext>
              </a:extLst>
            </p:cNvPr>
            <p:cNvSpPr/>
            <p:nvPr/>
          </p:nvSpPr>
          <p:spPr bwMode="auto">
            <a:xfrm>
              <a:off x="3495662" y="1372912"/>
              <a:ext cx="10880624" cy="10634414"/>
            </a:xfrm>
            <a:prstGeom prst="ellipse">
              <a:avLst/>
            </a:prstGeom>
            <a:noFill/>
            <a:ln>
              <a:solidFill>
                <a:schemeClr val="tx2">
                  <a:alpha val="19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 name="Oval 13">
              <a:extLst>
                <a:ext uri="{FF2B5EF4-FFF2-40B4-BE49-F238E27FC236}">
                  <a16:creationId xmlns:a16="http://schemas.microsoft.com/office/drawing/2014/main" id="{2D11E40C-2CE8-48AC-9EBD-9A5F67EDCFB5}"/>
                </a:ext>
              </a:extLst>
            </p:cNvPr>
            <p:cNvSpPr/>
            <p:nvPr/>
          </p:nvSpPr>
          <p:spPr bwMode="auto">
            <a:xfrm>
              <a:off x="2162950" y="238238"/>
              <a:ext cx="13546047" cy="13239523"/>
            </a:xfrm>
            <a:prstGeom prst="ellipse">
              <a:avLst/>
            </a:prstGeom>
            <a:noFill/>
            <a:ln>
              <a:solidFill>
                <a:schemeClr val="tx2">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15" name="Group 14">
            <a:extLst>
              <a:ext uri="{FF2B5EF4-FFF2-40B4-BE49-F238E27FC236}">
                <a16:creationId xmlns:a16="http://schemas.microsoft.com/office/drawing/2014/main" id="{23F22BC8-8A31-4032-A927-A86025463861}"/>
              </a:ext>
            </a:extLst>
          </p:cNvPr>
          <p:cNvGrpSpPr/>
          <p:nvPr/>
        </p:nvGrpSpPr>
        <p:grpSpPr>
          <a:xfrm>
            <a:off x="4811776" y="2633472"/>
            <a:ext cx="8301135" cy="8113295"/>
            <a:chOff x="4811776" y="2633472"/>
            <a:chExt cx="8301135" cy="8113295"/>
          </a:xfrm>
        </p:grpSpPr>
        <p:grpSp>
          <p:nvGrpSpPr>
            <p:cNvPr id="16" name="Group 15">
              <a:extLst>
                <a:ext uri="{FF2B5EF4-FFF2-40B4-BE49-F238E27FC236}">
                  <a16:creationId xmlns:a16="http://schemas.microsoft.com/office/drawing/2014/main" id="{6656AEDA-42EE-4B16-975F-E063DEDE039B}"/>
                </a:ext>
              </a:extLst>
            </p:cNvPr>
            <p:cNvGrpSpPr/>
            <p:nvPr/>
          </p:nvGrpSpPr>
          <p:grpSpPr>
            <a:xfrm>
              <a:off x="6186300" y="3112854"/>
              <a:ext cx="5465771" cy="3281011"/>
              <a:chOff x="621668" y="4852307"/>
              <a:chExt cx="2840157" cy="1396093"/>
            </a:xfrm>
            <a:solidFill>
              <a:schemeClr val="tx1">
                <a:lumMod val="20000"/>
                <a:lumOff val="80000"/>
              </a:schemeClr>
            </a:solidFill>
          </p:grpSpPr>
          <p:sp>
            <p:nvSpPr>
              <p:cNvPr id="18" name="Freeform 7">
                <a:extLst>
                  <a:ext uri="{FF2B5EF4-FFF2-40B4-BE49-F238E27FC236}">
                    <a16:creationId xmlns:a16="http://schemas.microsoft.com/office/drawing/2014/main" id="{6CB0DFD0-B84C-49C4-B3C7-CBC5843B5257}"/>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9" name="Freeform 8">
                <a:extLst>
                  <a:ext uri="{FF2B5EF4-FFF2-40B4-BE49-F238E27FC236}">
                    <a16:creationId xmlns:a16="http://schemas.microsoft.com/office/drawing/2014/main" id="{49C52815-FB09-40FE-93ED-2BC8A2E4400E}"/>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solidFill>
                <a:srgbClr val="E1E1E1"/>
              </a:solid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0" name="Freeform 17">
                <a:extLst>
                  <a:ext uri="{FF2B5EF4-FFF2-40B4-BE49-F238E27FC236}">
                    <a16:creationId xmlns:a16="http://schemas.microsoft.com/office/drawing/2014/main" id="{2195EDC6-5CAC-4694-832A-DFBEEF99243A}"/>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21" name="Freeform: Shape 20">
                <a:extLst>
                  <a:ext uri="{FF2B5EF4-FFF2-40B4-BE49-F238E27FC236}">
                    <a16:creationId xmlns:a16="http://schemas.microsoft.com/office/drawing/2014/main" id="{1ACFCE7F-4A68-4BF0-B55C-7AB8D88280BB}"/>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solidFill>
                <a:srgbClr val="E1E1E1"/>
              </a:solidFill>
              <a:ln>
                <a:noFill/>
              </a:ln>
            </p:spPr>
            <p:txBody>
              <a:bodyPr vert="horz" wrap="square" lIns="91440" tIns="45720" rIns="91440" bIns="45720" numCol="1" anchor="t" anchorCtr="0" compatLnSpc="1">
                <a:prstTxWarp prst="textNoShape">
                  <a:avLst/>
                </a:prstTxWarp>
                <a:noAutofit/>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353535"/>
                  </a:solidFill>
                  <a:effectLst/>
                  <a:uLnTx/>
                  <a:uFillTx/>
                  <a:latin typeface="Segoe UI Semilight"/>
                  <a:ea typeface="+mn-ea"/>
                  <a:cs typeface="+mn-cs"/>
                </a:endParaRPr>
              </a:p>
            </p:txBody>
          </p:sp>
        </p:grpSp>
        <p:sp>
          <p:nvSpPr>
            <p:cNvPr id="17" name="Oval 16">
              <a:extLst>
                <a:ext uri="{FF2B5EF4-FFF2-40B4-BE49-F238E27FC236}">
                  <a16:creationId xmlns:a16="http://schemas.microsoft.com/office/drawing/2014/main" id="{BE5C2E90-72A2-42FF-BF6C-50B570CFF51F}"/>
                </a:ext>
              </a:extLst>
            </p:cNvPr>
            <p:cNvSpPr/>
            <p:nvPr/>
          </p:nvSpPr>
          <p:spPr bwMode="auto">
            <a:xfrm>
              <a:off x="4811776" y="2633472"/>
              <a:ext cx="8301135" cy="8113295"/>
            </a:xfrm>
            <a:prstGeom prst="ellipse">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Tree>
    <p:extLst>
      <p:ext uri="{BB962C8B-B14F-4D97-AF65-F5344CB8AC3E}">
        <p14:creationId xmlns:p14="http://schemas.microsoft.com/office/powerpoint/2010/main" val="1396204744"/>
      </p:ext>
    </p:extLst>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50000">
                                          <p:cBhvr additive="base">
                                            <p:cTn id="7" dur="5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883" y="497"/>
            <a:ext cx="4312625" cy="699353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Title 1"/>
          <p:cNvSpPr txBox="1">
            <a:spLocks/>
          </p:cNvSpPr>
          <p:nvPr/>
        </p:nvSpPr>
        <p:spPr>
          <a:xfrm>
            <a:off x="275484" y="295730"/>
            <a:ext cx="3809457" cy="917444"/>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563" rtl="0" eaLnBrk="1" fontAlgn="auto" latinLnBrk="0" hangingPunct="1">
              <a:lnSpc>
                <a:spcPct val="90000"/>
              </a:lnSpc>
              <a:spcBef>
                <a:spcPct val="0"/>
              </a:spcBef>
              <a:spcAft>
                <a:spcPts val="0"/>
              </a:spcAft>
              <a:buClrTx/>
              <a:buSzTx/>
              <a:buFontTx/>
              <a:buNone/>
              <a:tabLst/>
              <a:defRPr/>
            </a:pPr>
            <a:r>
              <a:rPr kumimoji="0" lang="en-NZ" sz="4799" b="0" i="0" u="none" strike="noStrike" kern="1200" cap="none" spc="-102" normalizeH="0" baseline="0" noProof="0">
                <a:ln w="3175">
                  <a:noFill/>
                </a:ln>
                <a:gradFill>
                  <a:gsLst>
                    <a:gs pos="2917">
                      <a:srgbClr val="FFFFFF"/>
                    </a:gs>
                    <a:gs pos="30000">
                      <a:srgbClr val="FFFFFF"/>
                    </a:gs>
                  </a:gsLst>
                  <a:lin ang="5400000" scaled="0"/>
                </a:gradFill>
                <a:effectLst/>
                <a:uLnTx/>
                <a:uFillTx/>
                <a:latin typeface="Segoe UI Light"/>
                <a:ea typeface="+mn-ea"/>
                <a:cs typeface="Segoe UI" pitchFamily="34" charset="0"/>
              </a:rPr>
              <a:t>Cosmos DB</a:t>
            </a:r>
          </a:p>
        </p:txBody>
      </p:sp>
      <p:sp>
        <p:nvSpPr>
          <p:cNvPr id="8" name="Text Placeholder 2"/>
          <p:cNvSpPr txBox="1">
            <a:spLocks/>
          </p:cNvSpPr>
          <p:nvPr/>
        </p:nvSpPr>
        <p:spPr>
          <a:xfrm>
            <a:off x="275484" y="1744314"/>
            <a:ext cx="3686506" cy="4589307"/>
          </a:xfrm>
          <a:prstGeom prst="rect">
            <a:avLst/>
          </a:prstGeom>
        </p:spPr>
        <p:txBody>
          <a:bodyPr lIns="182750" tIns="146200" rIns="182750"/>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3921" kern="1200" spc="0" baseline="0" dirty="0" smtClean="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lang="en-US" sz="2353" kern="1200" spc="0" baseline="0" dirty="0" smtClean="0">
                <a:gradFill>
                  <a:gsLst>
                    <a:gs pos="1250">
                      <a:schemeClr val="tx1"/>
                    </a:gs>
                    <a:gs pos="100000">
                      <a:schemeClr val="tx1"/>
                    </a:gs>
                  </a:gsLst>
                  <a:lin ang="5400000" scaled="0"/>
                </a:gradFill>
                <a:latin typeface="+mn-lt"/>
                <a:ea typeface="+mn-ea"/>
                <a:cs typeface="Segoe UI" panose="020B0502040204020203" pitchFamily="34" charset="0"/>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Segoe UI" panose="020B0502040204020203" pitchFamily="34" charset="0"/>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Seamless handling of any data output or volume</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Data made available immediately, and indexed automatically</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Real-time, resilient change feeds logged forever and always accessible</a:t>
            </a:r>
          </a:p>
          <a:p>
            <a:pPr marL="0" marR="0" lvl="1" indent="0" algn="l" defTabSz="932563" rtl="0" eaLnBrk="1" fontAlgn="auto" latinLnBrk="0" hangingPunct="1">
              <a:lnSpc>
                <a:spcPct val="90000"/>
              </a:lnSpc>
              <a:spcBef>
                <a:spcPts val="0"/>
              </a:spcBef>
              <a:spcAft>
                <a:spcPts val="1800"/>
              </a:spcAft>
              <a:buClrTx/>
              <a:buSzPct val="90000"/>
              <a:buFont typeface="Arial" pitchFamily="34" charset="0"/>
              <a:buNone/>
              <a:tabLst/>
              <a:defRPr/>
            </a:pPr>
            <a:r>
              <a:rPr kumimoji="0" lang="en-US" sz="220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light"/>
                <a:ea typeface="+mn-ea"/>
                <a:cs typeface="Segoe UI" panose="020B0502040204020203" pitchFamily="34" charset="0"/>
              </a:rPr>
              <a:t>Native integration with Azure Functions</a:t>
            </a:r>
          </a:p>
        </p:txBody>
      </p:sp>
      <p:sp>
        <p:nvSpPr>
          <p:cNvPr id="7" name="Rectangle 6">
            <a:extLst>
              <a:ext uri="{FF2B5EF4-FFF2-40B4-BE49-F238E27FC236}">
                <a16:creationId xmlns:a16="http://schemas.microsoft.com/office/drawing/2014/main" id="{00B502EB-C60D-4CFB-943C-0A15E79D8139}"/>
              </a:ext>
            </a:extLst>
          </p:cNvPr>
          <p:cNvSpPr/>
          <p:nvPr/>
        </p:nvSpPr>
        <p:spPr bwMode="auto">
          <a:xfrm>
            <a:off x="4315598" y="4612965"/>
            <a:ext cx="219956" cy="173810"/>
          </a:xfrm>
          <a:prstGeom prst="rect">
            <a:avLst/>
          </a:prstGeom>
          <a:solidFill>
            <a:schemeClr val="bg1"/>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 name="Group 8">
            <a:extLst>
              <a:ext uri="{FF2B5EF4-FFF2-40B4-BE49-F238E27FC236}">
                <a16:creationId xmlns:a16="http://schemas.microsoft.com/office/drawing/2014/main" id="{ADAD9E08-39D4-44C0-9A50-A89DEE2914ED}"/>
              </a:ext>
            </a:extLst>
          </p:cNvPr>
          <p:cNvGrpSpPr/>
          <p:nvPr/>
        </p:nvGrpSpPr>
        <p:grpSpPr>
          <a:xfrm>
            <a:off x="5326025" y="1928355"/>
            <a:ext cx="5882163" cy="3413185"/>
            <a:chOff x="6521084" y="1493794"/>
            <a:chExt cx="5165089" cy="2710370"/>
          </a:xfrm>
        </p:grpSpPr>
        <p:sp>
          <p:nvSpPr>
            <p:cNvPr id="11" name="TextBox 10">
              <a:extLst>
                <a:ext uri="{FF2B5EF4-FFF2-40B4-BE49-F238E27FC236}">
                  <a16:creationId xmlns:a16="http://schemas.microsoft.com/office/drawing/2014/main" id="{2EA14ECA-CEC6-46C5-92E0-C4ABA1C1ABE4}"/>
                </a:ext>
              </a:extLst>
            </p:cNvPr>
            <p:cNvSpPr txBox="1"/>
            <p:nvPr/>
          </p:nvSpPr>
          <p:spPr>
            <a:xfrm>
              <a:off x="7432455" y="3819443"/>
              <a:ext cx="1175238"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(Microsoft 1: Tax)</a:t>
              </a:r>
            </a:p>
          </p:txBody>
        </p:sp>
        <p:grpSp>
          <p:nvGrpSpPr>
            <p:cNvPr id="12" name="Group 11">
              <a:extLst>
                <a:ext uri="{FF2B5EF4-FFF2-40B4-BE49-F238E27FC236}">
                  <a16:creationId xmlns:a16="http://schemas.microsoft.com/office/drawing/2014/main" id="{D97ECC14-A872-4F5E-B22D-AE9DA3D9FD06}"/>
                </a:ext>
              </a:extLst>
            </p:cNvPr>
            <p:cNvGrpSpPr/>
            <p:nvPr/>
          </p:nvGrpSpPr>
          <p:grpSpPr>
            <a:xfrm>
              <a:off x="7789888" y="3285526"/>
              <a:ext cx="628588" cy="562205"/>
              <a:chOff x="6773175" y="404044"/>
              <a:chExt cx="802419" cy="717677"/>
            </a:xfrm>
          </p:grpSpPr>
          <p:sp>
            <p:nvSpPr>
              <p:cNvPr id="59" name="Freeform 24">
                <a:extLst>
                  <a:ext uri="{FF2B5EF4-FFF2-40B4-BE49-F238E27FC236}">
                    <a16:creationId xmlns:a16="http://schemas.microsoft.com/office/drawing/2014/main" id="{B6D976CA-EB37-4179-A35D-231C950866EF}"/>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0" name="Freeform 640">
                <a:extLst>
                  <a:ext uri="{FF2B5EF4-FFF2-40B4-BE49-F238E27FC236}">
                    <a16:creationId xmlns:a16="http://schemas.microsoft.com/office/drawing/2014/main" id="{EF1EFB9D-8C12-4CBB-A8A0-CA302833B2CD}"/>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Freeform 28">
                <a:extLst>
                  <a:ext uri="{FF2B5EF4-FFF2-40B4-BE49-F238E27FC236}">
                    <a16:creationId xmlns:a16="http://schemas.microsoft.com/office/drawing/2014/main" id="{F41A1BBB-6152-402F-A87A-01CAC62D939B}"/>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3" name="TextBox 12">
              <a:extLst>
                <a:ext uri="{FF2B5EF4-FFF2-40B4-BE49-F238E27FC236}">
                  <a16:creationId xmlns:a16="http://schemas.microsoft.com/office/drawing/2014/main" id="{B1398813-3C6A-4A56-839A-FE2D70E600B8}"/>
                </a:ext>
              </a:extLst>
            </p:cNvPr>
            <p:cNvSpPr txBox="1"/>
            <p:nvPr/>
          </p:nvSpPr>
          <p:spPr>
            <a:xfrm>
              <a:off x="8714894" y="3819443"/>
              <a:ext cx="1414520"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(Microsoft 2: Payment)</a:t>
              </a:r>
            </a:p>
          </p:txBody>
        </p:sp>
        <p:grpSp>
          <p:nvGrpSpPr>
            <p:cNvPr id="14" name="Group 13">
              <a:extLst>
                <a:ext uri="{FF2B5EF4-FFF2-40B4-BE49-F238E27FC236}">
                  <a16:creationId xmlns:a16="http://schemas.microsoft.com/office/drawing/2014/main" id="{8977A6F3-BDEF-4B34-BBDC-1760C077F7F0}"/>
                </a:ext>
              </a:extLst>
            </p:cNvPr>
            <p:cNvGrpSpPr/>
            <p:nvPr/>
          </p:nvGrpSpPr>
          <p:grpSpPr>
            <a:xfrm>
              <a:off x="9191968" y="3285526"/>
              <a:ext cx="628588" cy="562205"/>
              <a:chOff x="6773175" y="404044"/>
              <a:chExt cx="802419" cy="717677"/>
            </a:xfrm>
          </p:grpSpPr>
          <p:sp>
            <p:nvSpPr>
              <p:cNvPr id="56" name="Freeform 24">
                <a:extLst>
                  <a:ext uri="{FF2B5EF4-FFF2-40B4-BE49-F238E27FC236}">
                    <a16:creationId xmlns:a16="http://schemas.microsoft.com/office/drawing/2014/main" id="{B452CBC0-B502-4423-BED4-80348D95A74C}"/>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7" name="Freeform 640">
                <a:extLst>
                  <a:ext uri="{FF2B5EF4-FFF2-40B4-BE49-F238E27FC236}">
                    <a16:creationId xmlns:a16="http://schemas.microsoft.com/office/drawing/2014/main" id="{99C1AC8C-1E45-42E5-8675-12816A792506}"/>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8" name="Freeform 28">
                <a:extLst>
                  <a:ext uri="{FF2B5EF4-FFF2-40B4-BE49-F238E27FC236}">
                    <a16:creationId xmlns:a16="http://schemas.microsoft.com/office/drawing/2014/main" id="{F81CAAC1-1AD3-4EC6-938D-35B53212AF54}"/>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E17245F6-E9B7-44FC-BF68-96A0997B276A}"/>
                </a:ext>
              </a:extLst>
            </p:cNvPr>
            <p:cNvSpPr txBox="1"/>
            <p:nvPr/>
          </p:nvSpPr>
          <p:spPr>
            <a:xfrm>
              <a:off x="10009951" y="3819443"/>
              <a:ext cx="1676222"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(Microsoft N: Fulfillment)</a:t>
              </a:r>
            </a:p>
          </p:txBody>
        </p:sp>
        <p:grpSp>
          <p:nvGrpSpPr>
            <p:cNvPr id="16" name="Group 15">
              <a:extLst>
                <a:ext uri="{FF2B5EF4-FFF2-40B4-BE49-F238E27FC236}">
                  <a16:creationId xmlns:a16="http://schemas.microsoft.com/office/drawing/2014/main" id="{C0528381-9FE9-44CA-BD9A-67639149E5CA}"/>
                </a:ext>
              </a:extLst>
            </p:cNvPr>
            <p:cNvGrpSpPr/>
            <p:nvPr/>
          </p:nvGrpSpPr>
          <p:grpSpPr>
            <a:xfrm>
              <a:off x="10617876" y="3285526"/>
              <a:ext cx="628588" cy="562205"/>
              <a:chOff x="6773175" y="404044"/>
              <a:chExt cx="802419" cy="717677"/>
            </a:xfrm>
          </p:grpSpPr>
          <p:sp>
            <p:nvSpPr>
              <p:cNvPr id="53" name="Freeform 24">
                <a:extLst>
                  <a:ext uri="{FF2B5EF4-FFF2-40B4-BE49-F238E27FC236}">
                    <a16:creationId xmlns:a16="http://schemas.microsoft.com/office/drawing/2014/main" id="{F5108F4C-71A5-412B-912A-CA5FF1024827}"/>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4" name="Freeform 640">
                <a:extLst>
                  <a:ext uri="{FF2B5EF4-FFF2-40B4-BE49-F238E27FC236}">
                    <a16:creationId xmlns:a16="http://schemas.microsoft.com/office/drawing/2014/main" id="{1F5C5040-11FD-4AE0-B54C-4CF9F539145F}"/>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5" name="Freeform 28">
                <a:extLst>
                  <a:ext uri="{FF2B5EF4-FFF2-40B4-BE49-F238E27FC236}">
                    <a16:creationId xmlns:a16="http://schemas.microsoft.com/office/drawing/2014/main" id="{068FC69B-40DD-413B-AC9C-4A91CB4B0ABE}"/>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7" name="TextBox 16">
              <a:extLst>
                <a:ext uri="{FF2B5EF4-FFF2-40B4-BE49-F238E27FC236}">
                  <a16:creationId xmlns:a16="http://schemas.microsoft.com/office/drawing/2014/main" id="{309EB878-9EB4-4EF7-80F1-7AD2689D9425}"/>
                </a:ext>
              </a:extLst>
            </p:cNvPr>
            <p:cNvSpPr txBox="1"/>
            <p:nvPr/>
          </p:nvSpPr>
          <p:spPr>
            <a:xfrm>
              <a:off x="7149427" y="1493795"/>
              <a:ext cx="1741294"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Functions</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(E-commerce Checkout, API)</a:t>
              </a:r>
            </a:p>
          </p:txBody>
        </p:sp>
        <p:grpSp>
          <p:nvGrpSpPr>
            <p:cNvPr id="18" name="Group 17">
              <a:extLst>
                <a:ext uri="{FF2B5EF4-FFF2-40B4-BE49-F238E27FC236}">
                  <a16:creationId xmlns:a16="http://schemas.microsoft.com/office/drawing/2014/main" id="{824536D0-FB13-4E3F-86BF-488C02550650}"/>
                </a:ext>
              </a:extLst>
            </p:cNvPr>
            <p:cNvGrpSpPr/>
            <p:nvPr/>
          </p:nvGrpSpPr>
          <p:grpSpPr>
            <a:xfrm>
              <a:off x="7789888" y="1953114"/>
              <a:ext cx="628588" cy="562205"/>
              <a:chOff x="6773175" y="404044"/>
              <a:chExt cx="802419" cy="717677"/>
            </a:xfrm>
          </p:grpSpPr>
          <p:sp>
            <p:nvSpPr>
              <p:cNvPr id="50" name="Freeform 24">
                <a:extLst>
                  <a:ext uri="{FF2B5EF4-FFF2-40B4-BE49-F238E27FC236}">
                    <a16:creationId xmlns:a16="http://schemas.microsoft.com/office/drawing/2014/main" id="{8EABC882-9B62-49C1-BFFB-F19FA44720BF}"/>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1" name="Freeform 640">
                <a:extLst>
                  <a:ext uri="{FF2B5EF4-FFF2-40B4-BE49-F238E27FC236}">
                    <a16:creationId xmlns:a16="http://schemas.microsoft.com/office/drawing/2014/main" id="{0027252F-E713-43BD-A6C9-C32290D065DC}"/>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32688"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52" name="Freeform 28">
                <a:extLst>
                  <a:ext uri="{FF2B5EF4-FFF2-40B4-BE49-F238E27FC236}">
                    <a16:creationId xmlns:a16="http://schemas.microsoft.com/office/drawing/2014/main" id="{8DF808E7-2085-401D-9FC5-130D52B3CADE}"/>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9" name="TextBox 18">
              <a:extLst>
                <a:ext uri="{FF2B5EF4-FFF2-40B4-BE49-F238E27FC236}">
                  <a16:creationId xmlns:a16="http://schemas.microsoft.com/office/drawing/2014/main" id="{7C5D31A8-B01C-42E2-9A01-68266FB399B0}"/>
                </a:ext>
              </a:extLst>
            </p:cNvPr>
            <p:cNvSpPr txBox="1"/>
            <p:nvPr/>
          </p:nvSpPr>
          <p:spPr>
            <a:xfrm>
              <a:off x="8900654" y="1493794"/>
              <a:ext cx="1228760" cy="384721"/>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Azure Cosmos DB</a:t>
              </a:r>
            </a:p>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(Order event score)</a:t>
              </a:r>
            </a:p>
          </p:txBody>
        </p:sp>
        <p:grpSp>
          <p:nvGrpSpPr>
            <p:cNvPr id="20" name="Group 19">
              <a:extLst>
                <a:ext uri="{FF2B5EF4-FFF2-40B4-BE49-F238E27FC236}">
                  <a16:creationId xmlns:a16="http://schemas.microsoft.com/office/drawing/2014/main" id="{A19C552F-8234-4E70-AC7F-44E4EC41498A}"/>
                </a:ext>
              </a:extLst>
            </p:cNvPr>
            <p:cNvGrpSpPr/>
            <p:nvPr/>
          </p:nvGrpSpPr>
          <p:grpSpPr>
            <a:xfrm>
              <a:off x="9192685" y="1928657"/>
              <a:ext cx="644698" cy="555680"/>
              <a:chOff x="8376458" y="5925518"/>
              <a:chExt cx="1045926" cy="901512"/>
            </a:xfrm>
          </p:grpSpPr>
          <p:sp>
            <p:nvSpPr>
              <p:cNvPr id="46" name="Star: 4 Points 8">
                <a:extLst>
                  <a:ext uri="{FF2B5EF4-FFF2-40B4-BE49-F238E27FC236}">
                    <a16:creationId xmlns:a16="http://schemas.microsoft.com/office/drawing/2014/main" id="{A765D06A-8D5F-4BDD-9B1A-B41B6B3965EA}"/>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Star: 4 Points 8">
                <a:extLst>
                  <a:ext uri="{FF2B5EF4-FFF2-40B4-BE49-F238E27FC236}">
                    <a16:creationId xmlns:a16="http://schemas.microsoft.com/office/drawing/2014/main" id="{22987044-A17B-429F-9B8D-7C26A6D6547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a:extLst>
                  <a:ext uri="{FF2B5EF4-FFF2-40B4-BE49-F238E27FC236}">
                    <a16:creationId xmlns:a16="http://schemas.microsoft.com/office/drawing/2014/main" id="{8FB8AD81-C5E1-471B-AD33-F393CD6AB088}"/>
                  </a:ext>
                </a:extLst>
              </p:cNvPr>
              <p:cNvSpPr/>
              <p:nvPr/>
            </p:nvSpPr>
            <p:spPr bwMode="auto">
              <a:xfrm>
                <a:off x="8567675" y="6095745"/>
                <a:ext cx="647663" cy="647662"/>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9">
                <a:extLst>
                  <a:ext uri="{FF2B5EF4-FFF2-40B4-BE49-F238E27FC236}">
                    <a16:creationId xmlns:a16="http://schemas.microsoft.com/office/drawing/2014/main" id="{B74C0FB1-7001-4D71-95E1-2FAAABB4E66E}"/>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3E6496E2-BD26-4996-9BFD-3EBF181ED5CF}"/>
                </a:ext>
              </a:extLst>
            </p:cNvPr>
            <p:cNvGrpSpPr/>
            <p:nvPr/>
          </p:nvGrpSpPr>
          <p:grpSpPr>
            <a:xfrm>
              <a:off x="6521084" y="1987693"/>
              <a:ext cx="485379" cy="412901"/>
              <a:chOff x="5872464" y="2045113"/>
              <a:chExt cx="485379" cy="412901"/>
            </a:xfrm>
          </p:grpSpPr>
          <p:grpSp>
            <p:nvGrpSpPr>
              <p:cNvPr id="39" name="Group 38">
                <a:extLst>
                  <a:ext uri="{FF2B5EF4-FFF2-40B4-BE49-F238E27FC236}">
                    <a16:creationId xmlns:a16="http://schemas.microsoft.com/office/drawing/2014/main" id="{58AFF575-E9CE-4346-A4A8-C31F58939448}"/>
                  </a:ext>
                </a:extLst>
              </p:cNvPr>
              <p:cNvGrpSpPr/>
              <p:nvPr/>
            </p:nvGrpSpPr>
            <p:grpSpPr>
              <a:xfrm>
                <a:off x="5872464" y="2045113"/>
                <a:ext cx="485379" cy="412901"/>
                <a:chOff x="2107244" y="1575258"/>
                <a:chExt cx="310993" cy="264555"/>
              </a:xfrm>
            </p:grpSpPr>
            <p:sp>
              <p:nvSpPr>
                <p:cNvPr id="44" name="Rectangle 9">
                  <a:extLst>
                    <a:ext uri="{FF2B5EF4-FFF2-40B4-BE49-F238E27FC236}">
                      <a16:creationId xmlns:a16="http://schemas.microsoft.com/office/drawing/2014/main" id="{919FC1D7-7AB5-458C-AE00-9184F0BEC7D2}"/>
                    </a:ext>
                  </a:extLst>
                </p:cNvPr>
                <p:cNvSpPr>
                  <a:spLocks noChangeArrowheads="1"/>
                </p:cNvSpPr>
                <p:nvPr/>
              </p:nvSpPr>
              <p:spPr bwMode="auto">
                <a:xfrm>
                  <a:off x="2107244" y="1575258"/>
                  <a:ext cx="310993" cy="264555"/>
                </a:xfrm>
                <a:prstGeom prst="rect">
                  <a:avLst/>
                </a:pr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5" name="Line 10">
                  <a:extLst>
                    <a:ext uri="{FF2B5EF4-FFF2-40B4-BE49-F238E27FC236}">
                      <a16:creationId xmlns:a16="http://schemas.microsoft.com/office/drawing/2014/main" id="{A282A581-38DA-48DB-8FCD-A5C80FE53291}"/>
                    </a:ext>
                  </a:extLst>
                </p:cNvPr>
                <p:cNvSpPr>
                  <a:spLocks noChangeShapeType="1"/>
                </p:cNvSpPr>
                <p:nvPr/>
              </p:nvSpPr>
              <p:spPr bwMode="auto">
                <a:xfrm flipH="1">
                  <a:off x="2107244" y="1647026"/>
                  <a:ext cx="310993"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nvGrpSpPr>
              <p:cNvPr id="40" name="Group 39">
                <a:extLst>
                  <a:ext uri="{FF2B5EF4-FFF2-40B4-BE49-F238E27FC236}">
                    <a16:creationId xmlns:a16="http://schemas.microsoft.com/office/drawing/2014/main" id="{AA01A73E-CD35-43F7-91D7-5FAFAE53E939}"/>
                  </a:ext>
                </a:extLst>
              </p:cNvPr>
              <p:cNvGrpSpPr/>
              <p:nvPr/>
            </p:nvGrpSpPr>
            <p:grpSpPr>
              <a:xfrm>
                <a:off x="6153589" y="2082451"/>
                <a:ext cx="149347" cy="37338"/>
                <a:chOff x="2287367" y="1599181"/>
                <a:chExt cx="95690" cy="23923"/>
              </a:xfrm>
              <a:solidFill>
                <a:schemeClr val="tx2"/>
              </a:solidFill>
            </p:grpSpPr>
            <p:sp>
              <p:nvSpPr>
                <p:cNvPr id="41" name="Oval 11">
                  <a:extLst>
                    <a:ext uri="{FF2B5EF4-FFF2-40B4-BE49-F238E27FC236}">
                      <a16:creationId xmlns:a16="http://schemas.microsoft.com/office/drawing/2014/main" id="{1E6036DD-D948-42DA-9D4E-B34FE5E59303}"/>
                    </a:ext>
                  </a:extLst>
                </p:cNvPr>
                <p:cNvSpPr>
                  <a:spLocks noChangeArrowheads="1"/>
                </p:cNvSpPr>
                <p:nvPr/>
              </p:nvSpPr>
              <p:spPr bwMode="auto">
                <a:xfrm>
                  <a:off x="228736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2" name="Oval 12">
                  <a:extLst>
                    <a:ext uri="{FF2B5EF4-FFF2-40B4-BE49-F238E27FC236}">
                      <a16:creationId xmlns:a16="http://schemas.microsoft.com/office/drawing/2014/main" id="{8688DB17-E134-400A-9AED-851B98EFF6E3}"/>
                    </a:ext>
                  </a:extLst>
                </p:cNvPr>
                <p:cNvSpPr>
                  <a:spLocks noChangeArrowheads="1"/>
                </p:cNvSpPr>
                <p:nvPr/>
              </p:nvSpPr>
              <p:spPr bwMode="auto">
                <a:xfrm>
                  <a:off x="2322547"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sp>
              <p:nvSpPr>
                <p:cNvPr id="43" name="Oval 13">
                  <a:extLst>
                    <a:ext uri="{FF2B5EF4-FFF2-40B4-BE49-F238E27FC236}">
                      <a16:creationId xmlns:a16="http://schemas.microsoft.com/office/drawing/2014/main" id="{4C49F5C5-99E2-4027-A2A3-FAF68E33D1BA}"/>
                    </a:ext>
                  </a:extLst>
                </p:cNvPr>
                <p:cNvSpPr>
                  <a:spLocks noChangeArrowheads="1"/>
                </p:cNvSpPr>
                <p:nvPr/>
              </p:nvSpPr>
              <p:spPr bwMode="auto">
                <a:xfrm>
                  <a:off x="2359134" y="1599181"/>
                  <a:ext cx="23923" cy="23923"/>
                </a:xfrm>
                <a:prstGeom prst="ellipse">
                  <a:avLst/>
                </a:prstGeom>
                <a:grpFill/>
                <a:ln w="12700">
                  <a:noFill/>
                  <a:round/>
                  <a:headEnd/>
                  <a:tailEnd/>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F3F3F"/>
                    </a:solidFill>
                    <a:effectLst/>
                    <a:uLnTx/>
                    <a:uFillTx/>
                    <a:latin typeface="Segoe UI"/>
                    <a:ea typeface="+mn-ea"/>
                    <a:cs typeface="+mn-cs"/>
                  </a:endParaRPr>
                </a:p>
              </p:txBody>
            </p:sp>
          </p:grpSp>
        </p:grpSp>
        <p:sp>
          <p:nvSpPr>
            <p:cNvPr id="22" name="ShoppingCart_E7BF">
              <a:extLst>
                <a:ext uri="{FF2B5EF4-FFF2-40B4-BE49-F238E27FC236}">
                  <a16:creationId xmlns:a16="http://schemas.microsoft.com/office/drawing/2014/main" id="{CEAEB1BF-77B9-4153-BA8B-C1F991FDC075}"/>
                </a:ext>
              </a:extLst>
            </p:cNvPr>
            <p:cNvSpPr>
              <a:spLocks noChangeAspect="1" noEditPoints="1"/>
            </p:cNvSpPr>
            <p:nvPr/>
          </p:nvSpPr>
          <p:spPr bwMode="auto">
            <a:xfrm>
              <a:off x="6642271" y="2158801"/>
              <a:ext cx="214846" cy="182696"/>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23" name="Group 22">
              <a:extLst>
                <a:ext uri="{FF2B5EF4-FFF2-40B4-BE49-F238E27FC236}">
                  <a16:creationId xmlns:a16="http://schemas.microsoft.com/office/drawing/2014/main" id="{17250D15-644E-43A9-A632-395E9B507E86}"/>
                </a:ext>
              </a:extLst>
            </p:cNvPr>
            <p:cNvGrpSpPr/>
            <p:nvPr/>
          </p:nvGrpSpPr>
          <p:grpSpPr>
            <a:xfrm>
              <a:off x="10694089" y="1840340"/>
              <a:ext cx="307945" cy="699265"/>
              <a:chOff x="10878229" y="2464963"/>
              <a:chExt cx="307945" cy="699265"/>
            </a:xfrm>
          </p:grpSpPr>
          <p:sp>
            <p:nvSpPr>
              <p:cNvPr id="33" name="Rectangle 32">
                <a:extLst>
                  <a:ext uri="{FF2B5EF4-FFF2-40B4-BE49-F238E27FC236}">
                    <a16:creationId xmlns:a16="http://schemas.microsoft.com/office/drawing/2014/main" id="{18B4E90E-1F9C-47A9-A4CE-2CF03D89FEBC}"/>
                  </a:ext>
                </a:extLst>
              </p:cNvPr>
              <p:cNvSpPr/>
              <p:nvPr/>
            </p:nvSpPr>
            <p:spPr bwMode="auto">
              <a:xfrm>
                <a:off x="10878229" y="246496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Rectangle 33">
                <a:extLst>
                  <a:ext uri="{FF2B5EF4-FFF2-40B4-BE49-F238E27FC236}">
                    <a16:creationId xmlns:a16="http://schemas.microsoft.com/office/drawing/2014/main" id="{B20D52B0-3CC3-49C3-A65B-A93A0FF4D5B3}"/>
                  </a:ext>
                </a:extLst>
              </p:cNvPr>
              <p:cNvSpPr/>
              <p:nvPr/>
            </p:nvSpPr>
            <p:spPr bwMode="auto">
              <a:xfrm>
                <a:off x="10878229" y="258715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725C09FD-4C0A-4379-A20C-7ED94DE8DCAC}"/>
                  </a:ext>
                </a:extLst>
              </p:cNvPr>
              <p:cNvSpPr/>
              <p:nvPr/>
            </p:nvSpPr>
            <p:spPr bwMode="auto">
              <a:xfrm>
                <a:off x="10878229" y="270934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Rectangle 35">
                <a:extLst>
                  <a:ext uri="{FF2B5EF4-FFF2-40B4-BE49-F238E27FC236}">
                    <a16:creationId xmlns:a16="http://schemas.microsoft.com/office/drawing/2014/main" id="{3BE273A0-5DF6-47E7-8A20-A17B0BD9CEDC}"/>
                  </a:ext>
                </a:extLst>
              </p:cNvPr>
              <p:cNvSpPr/>
              <p:nvPr/>
            </p:nvSpPr>
            <p:spPr bwMode="auto">
              <a:xfrm>
                <a:off x="10878229" y="2831533"/>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Rectangle 36">
                <a:extLst>
                  <a:ext uri="{FF2B5EF4-FFF2-40B4-BE49-F238E27FC236}">
                    <a16:creationId xmlns:a16="http://schemas.microsoft.com/office/drawing/2014/main" id="{49A12277-EA0B-4C12-974C-EBD51EFC473B}"/>
                  </a:ext>
                </a:extLst>
              </p:cNvPr>
              <p:cNvSpPr/>
              <p:nvPr/>
            </p:nvSpPr>
            <p:spPr bwMode="auto">
              <a:xfrm>
                <a:off x="10878229" y="2953723"/>
                <a:ext cx="307945" cy="88317"/>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Rectangle 37">
                <a:extLst>
                  <a:ext uri="{FF2B5EF4-FFF2-40B4-BE49-F238E27FC236}">
                    <a16:creationId xmlns:a16="http://schemas.microsoft.com/office/drawing/2014/main" id="{9014927C-CA01-41F6-B7E4-51F02DECA4FC}"/>
                  </a:ext>
                </a:extLst>
              </p:cNvPr>
              <p:cNvSpPr/>
              <p:nvPr/>
            </p:nvSpPr>
            <p:spPr bwMode="auto">
              <a:xfrm>
                <a:off x="10878229" y="3075911"/>
                <a:ext cx="307945" cy="88317"/>
              </a:xfrm>
              <a:prstGeom prst="rect">
                <a:avLst/>
              </a:prstGeom>
              <a:noFill/>
              <a:ln w="12700">
                <a:solidFill>
                  <a:schemeClr val="tx2">
                    <a:alpha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24" name="TextBox 23">
              <a:extLst>
                <a:ext uri="{FF2B5EF4-FFF2-40B4-BE49-F238E27FC236}">
                  <a16:creationId xmlns:a16="http://schemas.microsoft.com/office/drawing/2014/main" id="{24EBE025-23AF-4815-A3E4-6C481BAF91E3}"/>
                </a:ext>
              </a:extLst>
            </p:cNvPr>
            <p:cNvSpPr txBox="1"/>
            <p:nvPr/>
          </p:nvSpPr>
          <p:spPr>
            <a:xfrm>
              <a:off x="10414884" y="2598044"/>
              <a:ext cx="866356" cy="238527"/>
            </a:xfrm>
            <a:prstGeom prst="rect">
              <a:avLst/>
            </a:prstGeom>
          </p:spPr>
          <p:txBody>
            <a:bodyPr wrap="square" rtlCol="0">
              <a:spAutoFit/>
            </a:bodyPr>
            <a:lstStyle/>
            <a:p>
              <a:pPr marL="0" marR="0" lvl="0" indent="0" algn="ctr" defTabSz="932688" rtl="0" eaLnBrk="1" fontAlgn="auto" latinLnBrk="0" hangingPunct="1">
                <a:lnSpc>
                  <a:spcPct val="100000"/>
                </a:lnSpc>
                <a:spcBef>
                  <a:spcPts val="0"/>
                </a:spcBef>
                <a:spcAft>
                  <a:spcPts val="0"/>
                </a:spcAft>
                <a:buClrTx/>
                <a:buSzTx/>
                <a:buFontTx/>
                <a:buNone/>
                <a:tabLst/>
                <a:defRPr/>
              </a:pPr>
              <a:r>
                <a:rPr kumimoji="0" lang="en-US" sz="950" b="0" i="0" u="none" strike="noStrike" kern="1200" cap="none" spc="0" normalizeH="0" baseline="0" noProof="0">
                  <a:ln>
                    <a:noFill/>
                  </a:ln>
                  <a:gradFill>
                    <a:gsLst>
                      <a:gs pos="2917">
                        <a:srgbClr val="353535"/>
                      </a:gs>
                      <a:gs pos="30000">
                        <a:srgbClr val="353535"/>
                      </a:gs>
                    </a:gsLst>
                    <a:lin ang="5400000" scaled="0"/>
                  </a:gradFill>
                  <a:effectLst/>
                  <a:uLnTx/>
                  <a:uFillTx/>
                  <a:latin typeface="Segoe UI" panose="020B0502040204020203" pitchFamily="34" charset="0"/>
                  <a:ea typeface="+mn-ea"/>
                  <a:cs typeface="Segoe UI" panose="020B0502040204020203" pitchFamily="34" charset="0"/>
                </a:rPr>
                <a:t>Change feed</a:t>
              </a:r>
            </a:p>
          </p:txBody>
        </p:sp>
        <p:cxnSp>
          <p:nvCxnSpPr>
            <p:cNvPr id="25" name="Straight Arrow Connector 24">
              <a:extLst>
                <a:ext uri="{FF2B5EF4-FFF2-40B4-BE49-F238E27FC236}">
                  <a16:creationId xmlns:a16="http://schemas.microsoft.com/office/drawing/2014/main" id="{89408F1F-09BD-4AD4-98D9-ADC1CBFE560E}"/>
                </a:ext>
              </a:extLst>
            </p:cNvPr>
            <p:cNvCxnSpPr>
              <a:cxnSpLocks/>
            </p:cNvCxnSpPr>
            <p:nvPr/>
          </p:nvCxnSpPr>
          <p:spPr>
            <a:xfrm>
              <a:off x="714942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6" name="Straight Arrow Connector 25">
              <a:extLst>
                <a:ext uri="{FF2B5EF4-FFF2-40B4-BE49-F238E27FC236}">
                  <a16:creationId xmlns:a16="http://schemas.microsoft.com/office/drawing/2014/main" id="{D59C62DD-C46F-4FC4-9A64-6DC5E3C1D502}"/>
                </a:ext>
              </a:extLst>
            </p:cNvPr>
            <p:cNvCxnSpPr>
              <a:cxnSpLocks/>
            </p:cNvCxnSpPr>
            <p:nvPr/>
          </p:nvCxnSpPr>
          <p:spPr>
            <a:xfrm>
              <a:off x="8578177"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a:extLst>
                <a:ext uri="{FF2B5EF4-FFF2-40B4-BE49-F238E27FC236}">
                  <a16:creationId xmlns:a16="http://schemas.microsoft.com/office/drawing/2014/main" id="{4A366C5A-6828-4827-95D0-256DB0D29FA5}"/>
                </a:ext>
              </a:extLst>
            </p:cNvPr>
            <p:cNvCxnSpPr>
              <a:cxnSpLocks/>
            </p:cNvCxnSpPr>
            <p:nvPr/>
          </p:nvCxnSpPr>
          <p:spPr>
            <a:xfrm>
              <a:off x="10088569" y="2209259"/>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8" name="Straight Arrow Connector 27">
              <a:extLst>
                <a:ext uri="{FF2B5EF4-FFF2-40B4-BE49-F238E27FC236}">
                  <a16:creationId xmlns:a16="http://schemas.microsoft.com/office/drawing/2014/main" id="{432FC47A-804A-474A-B65F-DCB059D2C39A}"/>
                </a:ext>
              </a:extLst>
            </p:cNvPr>
            <p:cNvCxnSpPr>
              <a:cxnSpLocks/>
            </p:cNvCxnSpPr>
            <p:nvPr/>
          </p:nvCxnSpPr>
          <p:spPr>
            <a:xfrm>
              <a:off x="8578177"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9" name="Straight Arrow Connector 28">
              <a:extLst>
                <a:ext uri="{FF2B5EF4-FFF2-40B4-BE49-F238E27FC236}">
                  <a16:creationId xmlns:a16="http://schemas.microsoft.com/office/drawing/2014/main" id="{A8C49565-2830-4EA4-B4D4-186B98D4F572}"/>
                </a:ext>
              </a:extLst>
            </p:cNvPr>
            <p:cNvCxnSpPr>
              <a:cxnSpLocks/>
            </p:cNvCxnSpPr>
            <p:nvPr/>
          </p:nvCxnSpPr>
          <p:spPr>
            <a:xfrm>
              <a:off x="9966105" y="3556366"/>
              <a:ext cx="498690" cy="0"/>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0" name="Straight Arrow Connector 29">
              <a:extLst>
                <a:ext uri="{FF2B5EF4-FFF2-40B4-BE49-F238E27FC236}">
                  <a16:creationId xmlns:a16="http://schemas.microsoft.com/office/drawing/2014/main" id="{896AA402-5124-490D-ABC7-DAF5A861B82F}"/>
                </a:ext>
              </a:extLst>
            </p:cNvPr>
            <p:cNvCxnSpPr>
              <a:cxnSpLocks/>
            </p:cNvCxnSpPr>
            <p:nvPr/>
          </p:nvCxnSpPr>
          <p:spPr>
            <a:xfrm>
              <a:off x="10913357" y="2859029"/>
              <a:ext cx="0" cy="329069"/>
            </a:xfrm>
            <a:prstGeom prst="straightConnector1">
              <a:avLst/>
            </a:prstGeom>
            <a:noFill/>
            <a:ln w="19050" cap="sq">
              <a:solidFill>
                <a:schemeClr val="bg1">
                  <a:lumMod val="50000"/>
                </a:schemeClr>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1" name="Straight Arrow Connector 30">
              <a:extLst>
                <a:ext uri="{FF2B5EF4-FFF2-40B4-BE49-F238E27FC236}">
                  <a16:creationId xmlns:a16="http://schemas.microsoft.com/office/drawing/2014/main" id="{FCF7221E-3838-47DF-B887-8F3BFD6CABE8}"/>
                </a:ext>
              </a:extLst>
            </p:cNvPr>
            <p:cNvCxnSpPr>
              <a:cxnSpLocks/>
            </p:cNvCxnSpPr>
            <p:nvPr/>
          </p:nvCxnSpPr>
          <p:spPr>
            <a:xfrm flipH="1">
              <a:off x="9629317" y="2702748"/>
              <a:ext cx="812340" cy="485350"/>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2" name="Straight Arrow Connector 31">
              <a:extLst>
                <a:ext uri="{FF2B5EF4-FFF2-40B4-BE49-F238E27FC236}">
                  <a16:creationId xmlns:a16="http://schemas.microsoft.com/office/drawing/2014/main" id="{25B0A3C7-E3B8-4E5D-843E-23903B4F51BB}"/>
                </a:ext>
              </a:extLst>
            </p:cNvPr>
            <p:cNvCxnSpPr>
              <a:cxnSpLocks/>
            </p:cNvCxnSpPr>
            <p:nvPr/>
          </p:nvCxnSpPr>
          <p:spPr>
            <a:xfrm flipH="1">
              <a:off x="8252953" y="2444086"/>
              <a:ext cx="2227472" cy="707819"/>
            </a:xfrm>
            <a:prstGeom prst="straightConnector1">
              <a:avLst/>
            </a:prstGeom>
            <a:noFill/>
            <a:ln w="19050" cap="sq">
              <a:solidFill>
                <a:schemeClr val="bg1">
                  <a:lumMod val="50000"/>
                </a:schemeClr>
              </a:solidFill>
              <a:prstDash val="solid"/>
              <a:round/>
              <a:headEnd type="triangl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grpSp>
    </p:spTree>
    <p:extLst>
      <p:ext uri="{BB962C8B-B14F-4D97-AF65-F5344CB8AC3E}">
        <p14:creationId xmlns:p14="http://schemas.microsoft.com/office/powerpoint/2010/main" val="4215737060"/>
      </p:ext>
    </p:extLst>
  </p:cSld>
  <p:clrMapOvr>
    <a:masterClrMapping/>
  </p:clrMapOvr>
  <p:transition spd="slow">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50000">
                                          <p:cBhvr additive="base">
                                            <p:cTn id="7" dur="500" fill="hold"/>
                                            <p:tgtEl>
                                              <p:spTgt spid="9"/>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32B4606-BBE9-40C1-AE1E-78DFD9472949}"/>
              </a:ext>
            </a:extLst>
          </p:cNvPr>
          <p:cNvGrpSpPr/>
          <p:nvPr/>
        </p:nvGrpSpPr>
        <p:grpSpPr>
          <a:xfrm>
            <a:off x="3268415" y="2028566"/>
            <a:ext cx="7396579" cy="959602"/>
            <a:chOff x="3641081" y="2013171"/>
            <a:chExt cx="7252206" cy="940872"/>
          </a:xfrm>
        </p:grpSpPr>
        <p:sp>
          <p:nvSpPr>
            <p:cNvPr id="3" name="Title 16">
              <a:extLst>
                <a:ext uri="{FF2B5EF4-FFF2-40B4-BE49-F238E27FC236}">
                  <a16:creationId xmlns:a16="http://schemas.microsoft.com/office/drawing/2014/main" id="{BE019C9D-30D6-47D3-8A50-1EB045A0C4C1}"/>
                </a:ext>
              </a:extLst>
            </p:cNvPr>
            <p:cNvSpPr txBox="1">
              <a:spLocks/>
            </p:cNvSpPr>
            <p:nvPr/>
          </p:nvSpPr>
          <p:spPr>
            <a:xfrm>
              <a:off x="3641081" y="2013171"/>
              <a:ext cx="6858000" cy="56509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304">
                <a:defRPr/>
              </a:pPr>
              <a:r>
                <a:rPr lang="en-US" sz="3672" b="0" spc="-51">
                  <a:solidFill>
                    <a:srgbClr val="0078D4"/>
                  </a:solidFill>
                  <a:latin typeface="Selawik Semibold" panose="020B0702040204020203" pitchFamily="34" charset="0"/>
                  <a:cs typeface="Segoe UI Light" panose="020B0502040204020203" pitchFamily="34" charset="0"/>
                </a:rPr>
                <a:t>Demo</a:t>
              </a:r>
            </a:p>
          </p:txBody>
        </p:sp>
        <p:sp>
          <p:nvSpPr>
            <p:cNvPr id="5" name="Text Placeholder 2">
              <a:extLst>
                <a:ext uri="{FF2B5EF4-FFF2-40B4-BE49-F238E27FC236}">
                  <a16:creationId xmlns:a16="http://schemas.microsoft.com/office/drawing/2014/main" id="{0AF9B4E9-3717-4280-8E1F-A252B9CF5EED}"/>
                </a:ext>
              </a:extLst>
            </p:cNvPr>
            <p:cNvSpPr txBox="1">
              <a:spLocks/>
            </p:cNvSpPr>
            <p:nvPr/>
          </p:nvSpPr>
          <p:spPr>
            <a:xfrm>
              <a:off x="3641081" y="2579197"/>
              <a:ext cx="7252206" cy="374846"/>
            </a:xfrm>
            <a:prstGeom prst="rect">
              <a:avLst/>
            </a:prstGeom>
          </p:spPr>
          <p:txBody>
            <a:bodyPr wrap="square" lIns="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defTabSz="932384">
                <a:buNone/>
                <a:defRPr/>
              </a:pPr>
              <a:r>
                <a:rPr lang="en-US" sz="2040" dirty="0">
                  <a:solidFill>
                    <a:srgbClr val="000000"/>
                  </a:solidFill>
                  <a:latin typeface="Segoe UI" panose="020B0502040204020203" pitchFamily="34" charset="0"/>
                  <a:cs typeface="Segoe UI" panose="020B0502040204020203" pitchFamily="34" charset="0"/>
                </a:rPr>
                <a:t>Create Logic App using Azure Portal</a:t>
              </a:r>
            </a:p>
          </p:txBody>
        </p:sp>
      </p:grpSp>
      <p:sp>
        <p:nvSpPr>
          <p:cNvPr id="6" name="Touchscreen" title="Icon of a closed hand with one finger touching a screen">
            <a:extLst>
              <a:ext uri="{FF2B5EF4-FFF2-40B4-BE49-F238E27FC236}">
                <a16:creationId xmlns:a16="http://schemas.microsoft.com/office/drawing/2014/main" id="{27BDB699-5954-4B6B-940F-65F8D332F0A0}"/>
              </a:ext>
            </a:extLst>
          </p:cNvPr>
          <p:cNvSpPr>
            <a:spLocks noChangeAspect="1" noEditPoints="1"/>
          </p:cNvSpPr>
          <p:nvPr/>
        </p:nvSpPr>
        <p:spPr bwMode="auto">
          <a:xfrm>
            <a:off x="514013" y="2034186"/>
            <a:ext cx="2379291" cy="223082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8575" cap="sq">
            <a:solidFill>
              <a:srgbClr val="0078D4"/>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918">
              <a:gradFill>
                <a:gsLst>
                  <a:gs pos="0">
                    <a:srgbClr val="505050"/>
                  </a:gs>
                  <a:gs pos="100000">
                    <a:srgbClr val="505050"/>
                  </a:gs>
                </a:gsLst>
              </a:gradFill>
              <a:latin typeface="Segoe UI"/>
            </a:endParaRPr>
          </a:p>
        </p:txBody>
      </p:sp>
    </p:spTree>
    <p:extLst>
      <p:ext uri="{BB962C8B-B14F-4D97-AF65-F5344CB8AC3E}">
        <p14:creationId xmlns:p14="http://schemas.microsoft.com/office/powerpoint/2010/main" val="368895405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Picture 55" descr="A person sitting in front of a computer&#10;&#10;Description generated with high confidence">
            <a:extLst>
              <a:ext uri="{FF2B5EF4-FFF2-40B4-BE49-F238E27FC236}">
                <a16:creationId xmlns:a16="http://schemas.microsoft.com/office/drawing/2014/main" id="{260B03F5-0C9C-4674-BC2B-7B71E1EAEDF2}"/>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435840" cy="1763553"/>
          </a:xfrm>
          <a:prstGeom prst="rect">
            <a:avLst/>
          </a:prstGeom>
        </p:spPr>
      </p:pic>
      <p:cxnSp>
        <p:nvCxnSpPr>
          <p:cNvPr id="5" name="Straight Connector 4">
            <a:extLst>
              <a:ext uri="{FF2B5EF4-FFF2-40B4-BE49-F238E27FC236}">
                <a16:creationId xmlns:a16="http://schemas.microsoft.com/office/drawing/2014/main" id="{FB9D8C4E-C789-45FB-9C19-076ACF3E10E7}"/>
              </a:ext>
            </a:extLst>
          </p:cNvPr>
          <p:cNvCxnSpPr>
            <a:cxnSpLocks/>
          </p:cNvCxnSpPr>
          <p:nvPr/>
        </p:nvCxnSpPr>
        <p:spPr>
          <a:xfrm>
            <a:off x="0" y="1725612"/>
            <a:ext cx="12436475" cy="0"/>
          </a:xfrm>
          <a:prstGeom prst="line">
            <a:avLst/>
          </a:prstGeom>
          <a:ln w="127000">
            <a:solidFill>
              <a:srgbClr val="0078D7"/>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E3C65ED-ECF2-473E-8147-8D67B67CA088}"/>
              </a:ext>
            </a:extLst>
          </p:cNvPr>
          <p:cNvSpPr txBox="1"/>
          <p:nvPr/>
        </p:nvSpPr>
        <p:spPr>
          <a:xfrm>
            <a:off x="274639" y="1902414"/>
            <a:ext cx="10095136" cy="1569019"/>
          </a:xfrm>
          <a:prstGeom prst="rect">
            <a:avLst/>
          </a:prstGeom>
          <a:noFill/>
        </p:spPr>
        <p:txBody>
          <a:bodyPr wrap="none" rtlCol="0">
            <a:spAutoFit/>
          </a:bodyPr>
          <a:lstStyle/>
          <a:p>
            <a:pPr lvl="0" defTabSz="457200"/>
            <a:r>
              <a:rPr lang="en-US" sz="4798" spc="-150">
                <a:ln w="3175">
                  <a:noFill/>
                </a:ln>
                <a:gradFill>
                  <a:gsLst>
                    <a:gs pos="1250">
                      <a:srgbClr val="505050"/>
                    </a:gs>
                    <a:gs pos="100000">
                      <a:srgbClr val="505050"/>
                    </a:gs>
                  </a:gsLst>
                  <a:lin ang="5400000" scaled="0"/>
                </a:gradFill>
                <a:latin typeface="Segoe UI Light"/>
                <a:cs typeface="Segoe UI" pitchFamily="34" charset="0"/>
              </a:rPr>
              <a:t>Serverless - </a:t>
            </a:r>
            <a:r>
              <a:rPr kumimoji="0" lang="en-US" sz="4798" b="0" i="0" u="none" strike="noStrike" kern="1200" cap="none" spc="-150" normalizeH="0" baseline="0" noProof="0">
                <a:ln w="3175">
                  <a:noFill/>
                </a:ln>
                <a:gradFill>
                  <a:gsLst>
                    <a:gs pos="1250">
                      <a:srgbClr val="0078D7"/>
                    </a:gs>
                    <a:gs pos="100000">
                      <a:srgbClr val="0078D7"/>
                    </a:gs>
                  </a:gsLst>
                  <a:lin ang="5400000" scaled="0"/>
                </a:gradFill>
                <a:effectLst/>
                <a:uLnTx/>
                <a:uFillTx/>
                <a:latin typeface="Segoe UI Light"/>
                <a:ea typeface="+mn-ea"/>
                <a:cs typeface="Segoe UI" pitchFamily="34" charset="0"/>
              </a:rPr>
              <a:t>Focus</a:t>
            </a:r>
            <a:r>
              <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rPr>
              <a:t> on code, not plumbing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4798" b="0" i="0" u="none" strike="noStrike" kern="1200" cap="none" spc="-150" normalizeH="0" baseline="0" noProof="0">
              <a:ln w="3175">
                <a:noFill/>
              </a:ln>
              <a:gradFill>
                <a:gsLst>
                  <a:gs pos="1250">
                    <a:srgbClr val="505050"/>
                  </a:gs>
                  <a:gs pos="100000">
                    <a:srgbClr val="505050"/>
                  </a:gs>
                </a:gsLst>
                <a:lin ang="5400000" scaled="0"/>
              </a:gradFill>
              <a:effectLst/>
              <a:uLnTx/>
              <a:uFillTx/>
              <a:latin typeface="Segoe UI Light"/>
              <a:ea typeface="+mn-ea"/>
              <a:cs typeface="Segoe UI" pitchFamily="34" charset="0"/>
            </a:endParaRPr>
          </a:p>
        </p:txBody>
      </p:sp>
      <p:cxnSp>
        <p:nvCxnSpPr>
          <p:cNvPr id="16" name="Straight Connector 15">
            <a:extLst>
              <a:ext uri="{FF2B5EF4-FFF2-40B4-BE49-F238E27FC236}">
                <a16:creationId xmlns:a16="http://schemas.microsoft.com/office/drawing/2014/main" id="{D1019EF0-235A-4E10-8A91-700DA2C491E4}"/>
              </a:ext>
            </a:extLst>
          </p:cNvPr>
          <p:cNvCxnSpPr>
            <a:cxnSpLocks/>
          </p:cNvCxnSpPr>
          <p:nvPr/>
        </p:nvCxnSpPr>
        <p:spPr>
          <a:xfrm>
            <a:off x="4148518" y="4062741"/>
            <a:ext cx="0" cy="11430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2170E3B-6AC0-4084-85C0-0BA07EA8A5C0}"/>
              </a:ext>
            </a:extLst>
          </p:cNvPr>
          <p:cNvCxnSpPr>
            <a:cxnSpLocks/>
          </p:cNvCxnSpPr>
          <p:nvPr/>
        </p:nvCxnSpPr>
        <p:spPr>
          <a:xfrm>
            <a:off x="7951119" y="4062741"/>
            <a:ext cx="0" cy="114300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0F0D88F8-08E1-4943-A3F2-53830661FD7E}"/>
              </a:ext>
            </a:extLst>
          </p:cNvPr>
          <p:cNvSpPr txBox="1"/>
          <p:nvPr/>
        </p:nvSpPr>
        <p:spPr>
          <a:xfrm>
            <a:off x="1330418" y="4487395"/>
            <a:ext cx="1832359"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No infrastructure </a:t>
            </a:r>
            <a:b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management</a:t>
            </a:r>
          </a:p>
        </p:txBody>
      </p:sp>
      <p:sp>
        <p:nvSpPr>
          <p:cNvPr id="23" name="TextBox 22">
            <a:extLst>
              <a:ext uri="{FF2B5EF4-FFF2-40B4-BE49-F238E27FC236}">
                <a16:creationId xmlns:a16="http://schemas.microsoft.com/office/drawing/2014/main" id="{D7D613F7-9BCD-4CBB-AE11-F22C42C0A99B}"/>
              </a:ext>
            </a:extLst>
          </p:cNvPr>
          <p:cNvSpPr txBox="1"/>
          <p:nvPr/>
        </p:nvSpPr>
        <p:spPr>
          <a:xfrm>
            <a:off x="8551759" y="4487395"/>
            <a:ext cx="2583657"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No wasted resources, </a:t>
            </a:r>
            <a:b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pay only for what you use</a:t>
            </a:r>
          </a:p>
        </p:txBody>
      </p:sp>
      <p:sp>
        <p:nvSpPr>
          <p:cNvPr id="32" name="TextBox 31">
            <a:extLst>
              <a:ext uri="{FF2B5EF4-FFF2-40B4-BE49-F238E27FC236}">
                <a16:creationId xmlns:a16="http://schemas.microsoft.com/office/drawing/2014/main" id="{DAE5EBE0-2ECC-434E-B78A-35FB461E6503}"/>
              </a:ext>
            </a:extLst>
          </p:cNvPr>
          <p:cNvSpPr txBox="1"/>
          <p:nvPr/>
        </p:nvSpPr>
        <p:spPr>
          <a:xfrm>
            <a:off x="5137304" y="4487395"/>
            <a:ext cx="1833708" cy="584775"/>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Auto-scale based </a:t>
            </a:r>
            <a:b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on your workload</a:t>
            </a:r>
          </a:p>
        </p:txBody>
      </p:sp>
      <p:grpSp>
        <p:nvGrpSpPr>
          <p:cNvPr id="35" name="Group 81">
            <a:extLst>
              <a:ext uri="{FF2B5EF4-FFF2-40B4-BE49-F238E27FC236}">
                <a16:creationId xmlns:a16="http://schemas.microsoft.com/office/drawing/2014/main" id="{A46AC3FC-97DD-4606-ADDC-9D88D282C970}"/>
              </a:ext>
            </a:extLst>
          </p:cNvPr>
          <p:cNvGrpSpPr>
            <a:grpSpLocks noChangeAspect="1"/>
          </p:cNvGrpSpPr>
          <p:nvPr/>
        </p:nvGrpSpPr>
        <p:grpSpPr bwMode="auto">
          <a:xfrm>
            <a:off x="9614020" y="3740001"/>
            <a:ext cx="459136" cy="594360"/>
            <a:chOff x="15271" y="4801"/>
            <a:chExt cx="1460" cy="1890"/>
          </a:xfrm>
          <a:solidFill>
            <a:srgbClr val="0078D7"/>
          </a:solidFill>
        </p:grpSpPr>
        <p:sp>
          <p:nvSpPr>
            <p:cNvPr id="36" name="Freeform 82">
              <a:extLst>
                <a:ext uri="{FF2B5EF4-FFF2-40B4-BE49-F238E27FC236}">
                  <a16:creationId xmlns:a16="http://schemas.microsoft.com/office/drawing/2014/main" id="{3E7A45A4-979F-4385-B767-BAC17065AA0E}"/>
                </a:ext>
              </a:extLst>
            </p:cNvPr>
            <p:cNvSpPr>
              <a:spLocks noEditPoints="1"/>
            </p:cNvSpPr>
            <p:nvPr/>
          </p:nvSpPr>
          <p:spPr bwMode="auto">
            <a:xfrm>
              <a:off x="15271" y="4801"/>
              <a:ext cx="1460" cy="1890"/>
            </a:xfrm>
            <a:custGeom>
              <a:avLst/>
              <a:gdLst>
                <a:gd name="T0" fmla="*/ 564 w 618"/>
                <a:gd name="T1" fmla="*/ 87 h 800"/>
                <a:gd name="T2" fmla="*/ 476 w 618"/>
                <a:gd name="T3" fmla="*/ 87 h 800"/>
                <a:gd name="T4" fmla="*/ 476 w 618"/>
                <a:gd name="T5" fmla="*/ 68 h 800"/>
                <a:gd name="T6" fmla="*/ 408 w 618"/>
                <a:gd name="T7" fmla="*/ 0 h 800"/>
                <a:gd name="T8" fmla="*/ 210 w 618"/>
                <a:gd name="T9" fmla="*/ 0 h 800"/>
                <a:gd name="T10" fmla="*/ 142 w 618"/>
                <a:gd name="T11" fmla="*/ 68 h 800"/>
                <a:gd name="T12" fmla="*/ 142 w 618"/>
                <a:gd name="T13" fmla="*/ 87 h 800"/>
                <a:gd name="T14" fmla="*/ 54 w 618"/>
                <a:gd name="T15" fmla="*/ 87 h 800"/>
                <a:gd name="T16" fmla="*/ 0 w 618"/>
                <a:gd name="T17" fmla="*/ 140 h 800"/>
                <a:gd name="T18" fmla="*/ 0 w 618"/>
                <a:gd name="T19" fmla="*/ 175 h 800"/>
                <a:gd name="T20" fmla="*/ 33 w 618"/>
                <a:gd name="T21" fmla="*/ 175 h 800"/>
                <a:gd name="T22" fmla="*/ 33 w 618"/>
                <a:gd name="T23" fmla="*/ 716 h 800"/>
                <a:gd name="T24" fmla="*/ 117 w 618"/>
                <a:gd name="T25" fmla="*/ 800 h 800"/>
                <a:gd name="T26" fmla="*/ 501 w 618"/>
                <a:gd name="T27" fmla="*/ 800 h 800"/>
                <a:gd name="T28" fmla="*/ 585 w 618"/>
                <a:gd name="T29" fmla="*/ 716 h 800"/>
                <a:gd name="T30" fmla="*/ 585 w 618"/>
                <a:gd name="T31" fmla="*/ 175 h 800"/>
                <a:gd name="T32" fmla="*/ 618 w 618"/>
                <a:gd name="T33" fmla="*/ 175 h 800"/>
                <a:gd name="T34" fmla="*/ 618 w 618"/>
                <a:gd name="T35" fmla="*/ 140 h 800"/>
                <a:gd name="T36" fmla="*/ 564 w 618"/>
                <a:gd name="T37" fmla="*/ 87 h 800"/>
                <a:gd name="T38" fmla="*/ 191 w 618"/>
                <a:gd name="T39" fmla="*/ 68 h 800"/>
                <a:gd name="T40" fmla="*/ 210 w 618"/>
                <a:gd name="T41" fmla="*/ 49 h 800"/>
                <a:gd name="T42" fmla="*/ 408 w 618"/>
                <a:gd name="T43" fmla="*/ 49 h 800"/>
                <a:gd name="T44" fmla="*/ 427 w 618"/>
                <a:gd name="T45" fmla="*/ 68 h 800"/>
                <a:gd name="T46" fmla="*/ 427 w 618"/>
                <a:gd name="T47" fmla="*/ 87 h 800"/>
                <a:gd name="T48" fmla="*/ 191 w 618"/>
                <a:gd name="T49" fmla="*/ 87 h 800"/>
                <a:gd name="T50" fmla="*/ 191 w 618"/>
                <a:gd name="T51" fmla="*/ 68 h 800"/>
                <a:gd name="T52" fmla="*/ 524 w 618"/>
                <a:gd name="T53" fmla="*/ 716 h 800"/>
                <a:gd name="T54" fmla="*/ 501 w 618"/>
                <a:gd name="T55" fmla="*/ 739 h 800"/>
                <a:gd name="T56" fmla="*/ 117 w 618"/>
                <a:gd name="T57" fmla="*/ 739 h 800"/>
                <a:gd name="T58" fmla="*/ 94 w 618"/>
                <a:gd name="T59" fmla="*/ 716 h 800"/>
                <a:gd name="T60" fmla="*/ 94 w 618"/>
                <a:gd name="T61" fmla="*/ 175 h 800"/>
                <a:gd name="T62" fmla="*/ 524 w 618"/>
                <a:gd name="T63" fmla="*/ 175 h 800"/>
                <a:gd name="T64" fmla="*/ 524 w 618"/>
                <a:gd name="T65" fmla="*/ 716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800">
                  <a:moveTo>
                    <a:pt x="564" y="87"/>
                  </a:moveTo>
                  <a:cubicBezTo>
                    <a:pt x="476" y="87"/>
                    <a:pt x="476" y="87"/>
                    <a:pt x="476" y="87"/>
                  </a:cubicBezTo>
                  <a:cubicBezTo>
                    <a:pt x="476" y="68"/>
                    <a:pt x="476" y="68"/>
                    <a:pt x="476" y="68"/>
                  </a:cubicBezTo>
                  <a:cubicBezTo>
                    <a:pt x="476" y="30"/>
                    <a:pt x="446" y="0"/>
                    <a:pt x="408" y="0"/>
                  </a:cubicBezTo>
                  <a:cubicBezTo>
                    <a:pt x="210" y="0"/>
                    <a:pt x="210" y="0"/>
                    <a:pt x="210" y="0"/>
                  </a:cubicBezTo>
                  <a:cubicBezTo>
                    <a:pt x="172" y="0"/>
                    <a:pt x="142" y="30"/>
                    <a:pt x="142" y="68"/>
                  </a:cubicBezTo>
                  <a:cubicBezTo>
                    <a:pt x="142" y="87"/>
                    <a:pt x="142" y="87"/>
                    <a:pt x="142" y="87"/>
                  </a:cubicBezTo>
                  <a:cubicBezTo>
                    <a:pt x="54" y="87"/>
                    <a:pt x="54" y="87"/>
                    <a:pt x="54" y="87"/>
                  </a:cubicBezTo>
                  <a:cubicBezTo>
                    <a:pt x="24" y="87"/>
                    <a:pt x="0" y="111"/>
                    <a:pt x="0" y="140"/>
                  </a:cubicBezTo>
                  <a:cubicBezTo>
                    <a:pt x="0" y="175"/>
                    <a:pt x="0" y="175"/>
                    <a:pt x="0" y="175"/>
                  </a:cubicBezTo>
                  <a:cubicBezTo>
                    <a:pt x="33" y="175"/>
                    <a:pt x="33" y="175"/>
                    <a:pt x="33" y="175"/>
                  </a:cubicBezTo>
                  <a:cubicBezTo>
                    <a:pt x="33" y="716"/>
                    <a:pt x="33" y="716"/>
                    <a:pt x="33" y="716"/>
                  </a:cubicBezTo>
                  <a:cubicBezTo>
                    <a:pt x="33" y="762"/>
                    <a:pt x="71" y="800"/>
                    <a:pt x="117" y="800"/>
                  </a:cubicBezTo>
                  <a:cubicBezTo>
                    <a:pt x="501" y="800"/>
                    <a:pt x="501" y="800"/>
                    <a:pt x="501" y="800"/>
                  </a:cubicBezTo>
                  <a:cubicBezTo>
                    <a:pt x="547" y="800"/>
                    <a:pt x="585" y="762"/>
                    <a:pt x="585" y="716"/>
                  </a:cubicBezTo>
                  <a:cubicBezTo>
                    <a:pt x="585" y="175"/>
                    <a:pt x="585" y="175"/>
                    <a:pt x="585" y="175"/>
                  </a:cubicBezTo>
                  <a:cubicBezTo>
                    <a:pt x="618" y="175"/>
                    <a:pt x="618" y="175"/>
                    <a:pt x="618" y="175"/>
                  </a:cubicBezTo>
                  <a:cubicBezTo>
                    <a:pt x="618" y="140"/>
                    <a:pt x="618" y="140"/>
                    <a:pt x="618" y="140"/>
                  </a:cubicBezTo>
                  <a:cubicBezTo>
                    <a:pt x="618" y="111"/>
                    <a:pt x="594" y="87"/>
                    <a:pt x="564" y="87"/>
                  </a:cubicBezTo>
                  <a:close/>
                  <a:moveTo>
                    <a:pt x="191" y="68"/>
                  </a:moveTo>
                  <a:cubicBezTo>
                    <a:pt x="191" y="57"/>
                    <a:pt x="199" y="49"/>
                    <a:pt x="210" y="49"/>
                  </a:cubicBezTo>
                  <a:cubicBezTo>
                    <a:pt x="408" y="49"/>
                    <a:pt x="408" y="49"/>
                    <a:pt x="408" y="49"/>
                  </a:cubicBezTo>
                  <a:cubicBezTo>
                    <a:pt x="419" y="49"/>
                    <a:pt x="427" y="57"/>
                    <a:pt x="427" y="68"/>
                  </a:cubicBezTo>
                  <a:cubicBezTo>
                    <a:pt x="427" y="87"/>
                    <a:pt x="427" y="87"/>
                    <a:pt x="427" y="87"/>
                  </a:cubicBezTo>
                  <a:cubicBezTo>
                    <a:pt x="191" y="87"/>
                    <a:pt x="191" y="87"/>
                    <a:pt x="191" y="87"/>
                  </a:cubicBezTo>
                  <a:lnTo>
                    <a:pt x="191" y="68"/>
                  </a:lnTo>
                  <a:close/>
                  <a:moveTo>
                    <a:pt x="524" y="716"/>
                  </a:moveTo>
                  <a:cubicBezTo>
                    <a:pt x="524" y="729"/>
                    <a:pt x="513" y="739"/>
                    <a:pt x="501" y="739"/>
                  </a:cubicBezTo>
                  <a:cubicBezTo>
                    <a:pt x="117" y="739"/>
                    <a:pt x="117" y="739"/>
                    <a:pt x="117" y="739"/>
                  </a:cubicBezTo>
                  <a:cubicBezTo>
                    <a:pt x="105" y="739"/>
                    <a:pt x="94" y="729"/>
                    <a:pt x="94" y="716"/>
                  </a:cubicBezTo>
                  <a:cubicBezTo>
                    <a:pt x="94" y="175"/>
                    <a:pt x="94" y="175"/>
                    <a:pt x="94" y="175"/>
                  </a:cubicBezTo>
                  <a:cubicBezTo>
                    <a:pt x="524" y="175"/>
                    <a:pt x="524" y="175"/>
                    <a:pt x="524" y="175"/>
                  </a:cubicBezTo>
                  <a:lnTo>
                    <a:pt x="524" y="7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83">
              <a:extLst>
                <a:ext uri="{FF2B5EF4-FFF2-40B4-BE49-F238E27FC236}">
                  <a16:creationId xmlns:a16="http://schemas.microsoft.com/office/drawing/2014/main" id="{219F4D03-78CE-4D9E-997D-5EC021B95715}"/>
                </a:ext>
              </a:extLst>
            </p:cNvPr>
            <p:cNvSpPr>
              <a:spLocks noChangeArrowheads="1"/>
            </p:cNvSpPr>
            <p:nvPr/>
          </p:nvSpPr>
          <p:spPr bwMode="auto">
            <a:xfrm>
              <a:off x="15930"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Rectangle 84">
              <a:extLst>
                <a:ext uri="{FF2B5EF4-FFF2-40B4-BE49-F238E27FC236}">
                  <a16:creationId xmlns:a16="http://schemas.microsoft.com/office/drawing/2014/main" id="{2CB98860-AF6D-486C-8EB7-829F84C61EE9}"/>
                </a:ext>
              </a:extLst>
            </p:cNvPr>
            <p:cNvSpPr>
              <a:spLocks noChangeArrowheads="1"/>
            </p:cNvSpPr>
            <p:nvPr/>
          </p:nvSpPr>
          <p:spPr bwMode="auto">
            <a:xfrm>
              <a:off x="16251"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85">
              <a:extLst>
                <a:ext uri="{FF2B5EF4-FFF2-40B4-BE49-F238E27FC236}">
                  <a16:creationId xmlns:a16="http://schemas.microsoft.com/office/drawing/2014/main" id="{049F4DE9-2AC0-412C-80DA-A26781C4C2AD}"/>
                </a:ext>
              </a:extLst>
            </p:cNvPr>
            <p:cNvSpPr>
              <a:spLocks noChangeArrowheads="1"/>
            </p:cNvSpPr>
            <p:nvPr/>
          </p:nvSpPr>
          <p:spPr bwMode="auto">
            <a:xfrm>
              <a:off x="15606" y="5274"/>
              <a:ext cx="144" cy="121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3" name="Group 42">
            <a:extLst>
              <a:ext uri="{FF2B5EF4-FFF2-40B4-BE49-F238E27FC236}">
                <a16:creationId xmlns:a16="http://schemas.microsoft.com/office/drawing/2014/main" id="{2EC0B2F4-697D-45A4-A8EA-68CB359560CF}"/>
              </a:ext>
            </a:extLst>
          </p:cNvPr>
          <p:cNvGrpSpPr/>
          <p:nvPr/>
        </p:nvGrpSpPr>
        <p:grpSpPr>
          <a:xfrm>
            <a:off x="5767281" y="3782666"/>
            <a:ext cx="573754" cy="551695"/>
            <a:chOff x="7860760" y="1415401"/>
            <a:chExt cx="623243" cy="599281"/>
          </a:xfrm>
          <a:solidFill>
            <a:srgbClr val="0078D7"/>
          </a:solidFill>
        </p:grpSpPr>
        <p:sp>
          <p:nvSpPr>
            <p:cNvPr id="44" name="Freeform: Shape 43">
              <a:extLst>
                <a:ext uri="{FF2B5EF4-FFF2-40B4-BE49-F238E27FC236}">
                  <a16:creationId xmlns:a16="http://schemas.microsoft.com/office/drawing/2014/main" id="{48E545E1-8225-4D10-A12E-5CB64227C4FA}"/>
                </a:ext>
              </a:extLst>
            </p:cNvPr>
            <p:cNvSpPr/>
            <p:nvPr/>
          </p:nvSpPr>
          <p:spPr>
            <a:xfrm>
              <a:off x="8028502" y="1415401"/>
              <a:ext cx="446918" cy="446918"/>
            </a:xfrm>
            <a:custGeom>
              <a:avLst/>
              <a:gdLst>
                <a:gd name="connsiteX0" fmla="*/ 0 w 446918"/>
                <a:gd name="connsiteY0" fmla="*/ 0 h 446918"/>
                <a:gd name="connsiteX1" fmla="*/ 446918 w 446918"/>
                <a:gd name="connsiteY1" fmla="*/ 0 h 446918"/>
                <a:gd name="connsiteX2" fmla="*/ 446918 w 446918"/>
                <a:gd name="connsiteY2" fmla="*/ 446918 h 446918"/>
                <a:gd name="connsiteX3" fmla="*/ 158236 w 446918"/>
                <a:gd name="connsiteY3" fmla="*/ 446918 h 446918"/>
                <a:gd name="connsiteX4" fmla="*/ 158236 w 446918"/>
                <a:gd name="connsiteY4" fmla="*/ 391053 h 446918"/>
                <a:gd name="connsiteX5" fmla="*/ 391053 w 446918"/>
                <a:gd name="connsiteY5" fmla="*/ 391053 h 446918"/>
                <a:gd name="connsiteX6" fmla="*/ 391053 w 446918"/>
                <a:gd name="connsiteY6" fmla="*/ 55865 h 446918"/>
                <a:gd name="connsiteX7" fmla="*/ 55865 w 446918"/>
                <a:gd name="connsiteY7" fmla="*/ 55865 h 446918"/>
                <a:gd name="connsiteX8" fmla="*/ 55865 w 446918"/>
                <a:gd name="connsiteY8" fmla="*/ 306243 h 446918"/>
                <a:gd name="connsiteX9" fmla="*/ 0 w 446918"/>
                <a:gd name="connsiteY9" fmla="*/ 306243 h 446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6918" h="446918">
                  <a:moveTo>
                    <a:pt x="0" y="0"/>
                  </a:moveTo>
                  <a:lnTo>
                    <a:pt x="446918" y="0"/>
                  </a:lnTo>
                  <a:lnTo>
                    <a:pt x="446918" y="446918"/>
                  </a:lnTo>
                  <a:lnTo>
                    <a:pt x="158236" y="446918"/>
                  </a:lnTo>
                  <a:lnTo>
                    <a:pt x="158236" y="391053"/>
                  </a:lnTo>
                  <a:lnTo>
                    <a:pt x="391053" y="391053"/>
                  </a:lnTo>
                  <a:lnTo>
                    <a:pt x="391053" y="55865"/>
                  </a:lnTo>
                  <a:lnTo>
                    <a:pt x="55865" y="55865"/>
                  </a:lnTo>
                  <a:lnTo>
                    <a:pt x="55865" y="306243"/>
                  </a:lnTo>
                  <a:lnTo>
                    <a:pt x="0" y="306243"/>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E052E9F-65D6-46A1-B6E5-0EEBBEBF327C}"/>
                </a:ext>
              </a:extLst>
            </p:cNvPr>
            <p:cNvSpPr/>
            <p:nvPr/>
          </p:nvSpPr>
          <p:spPr>
            <a:xfrm>
              <a:off x="7890516" y="1744642"/>
              <a:ext cx="270040" cy="270040"/>
            </a:xfrm>
            <a:custGeom>
              <a:avLst/>
              <a:gdLst>
                <a:gd name="connsiteX0" fmla="*/ 0 w 270040"/>
                <a:gd name="connsiteY0" fmla="*/ 0 h 270040"/>
                <a:gd name="connsiteX1" fmla="*/ 184107 w 270040"/>
                <a:gd name="connsiteY1" fmla="*/ 0 h 270040"/>
                <a:gd name="connsiteX2" fmla="*/ 131301 w 270040"/>
                <a:gd name="connsiteY2" fmla="*/ 52806 h 270040"/>
                <a:gd name="connsiteX3" fmla="*/ 52806 w 270040"/>
                <a:gd name="connsiteY3" fmla="*/ 52806 h 270040"/>
                <a:gd name="connsiteX4" fmla="*/ 52806 w 270040"/>
                <a:gd name="connsiteY4" fmla="*/ 217234 h 270040"/>
                <a:gd name="connsiteX5" fmla="*/ 217234 w 270040"/>
                <a:gd name="connsiteY5" fmla="*/ 217234 h 270040"/>
                <a:gd name="connsiteX6" fmla="*/ 217234 w 270040"/>
                <a:gd name="connsiteY6" fmla="*/ 105995 h 270040"/>
                <a:gd name="connsiteX7" fmla="*/ 270040 w 270040"/>
                <a:gd name="connsiteY7" fmla="*/ 53189 h 270040"/>
                <a:gd name="connsiteX8" fmla="*/ 270040 w 270040"/>
                <a:gd name="connsiteY8" fmla="*/ 270040 h 270040"/>
                <a:gd name="connsiteX9" fmla="*/ 0 w 270040"/>
                <a:gd name="connsiteY9" fmla="*/ 270040 h 2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0040" h="270040">
                  <a:moveTo>
                    <a:pt x="0" y="0"/>
                  </a:moveTo>
                  <a:lnTo>
                    <a:pt x="184107" y="0"/>
                  </a:lnTo>
                  <a:lnTo>
                    <a:pt x="131301" y="52806"/>
                  </a:lnTo>
                  <a:lnTo>
                    <a:pt x="52806" y="52806"/>
                  </a:lnTo>
                  <a:lnTo>
                    <a:pt x="52806" y="217234"/>
                  </a:lnTo>
                  <a:lnTo>
                    <a:pt x="217234" y="217234"/>
                  </a:lnTo>
                  <a:lnTo>
                    <a:pt x="217234" y="105995"/>
                  </a:lnTo>
                  <a:lnTo>
                    <a:pt x="270040" y="53189"/>
                  </a:lnTo>
                  <a:lnTo>
                    <a:pt x="270040" y="270040"/>
                  </a:lnTo>
                  <a:lnTo>
                    <a:pt x="0" y="270040"/>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20553C1B-2681-459B-BB7F-A25C1281DBB3}"/>
                </a:ext>
              </a:extLst>
            </p:cNvPr>
            <p:cNvSpPr/>
            <p:nvPr/>
          </p:nvSpPr>
          <p:spPr>
            <a:xfrm rot="18900000">
              <a:off x="7860760" y="1610359"/>
              <a:ext cx="623243" cy="209664"/>
            </a:xfrm>
            <a:custGeom>
              <a:avLst/>
              <a:gdLst>
                <a:gd name="connsiteX0" fmla="*/ 518411 w 623243"/>
                <a:gd name="connsiteY0" fmla="*/ 0 h 209664"/>
                <a:gd name="connsiteX1" fmla="*/ 623243 w 623243"/>
                <a:gd name="connsiteY1" fmla="*/ 104832 h 209664"/>
                <a:gd name="connsiteX2" fmla="*/ 518411 w 623243"/>
                <a:gd name="connsiteY2" fmla="*/ 209664 h 209664"/>
                <a:gd name="connsiteX3" fmla="*/ 518411 w 623243"/>
                <a:gd name="connsiteY3" fmla="*/ 126939 h 209664"/>
                <a:gd name="connsiteX4" fmla="*/ 0 w 623243"/>
                <a:gd name="connsiteY4" fmla="*/ 126939 h 209664"/>
                <a:gd name="connsiteX5" fmla="*/ 44214 w 623243"/>
                <a:gd name="connsiteY5" fmla="*/ 82725 h 209664"/>
                <a:gd name="connsiteX6" fmla="*/ 518411 w 623243"/>
                <a:gd name="connsiteY6" fmla="*/ 82725 h 209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3243" h="209664">
                  <a:moveTo>
                    <a:pt x="518411" y="0"/>
                  </a:moveTo>
                  <a:lnTo>
                    <a:pt x="623243" y="104832"/>
                  </a:lnTo>
                  <a:lnTo>
                    <a:pt x="518411" y="209664"/>
                  </a:lnTo>
                  <a:lnTo>
                    <a:pt x="518411" y="126939"/>
                  </a:lnTo>
                  <a:lnTo>
                    <a:pt x="0" y="126939"/>
                  </a:lnTo>
                  <a:lnTo>
                    <a:pt x="44214" y="82725"/>
                  </a:lnTo>
                  <a:lnTo>
                    <a:pt x="518411" y="82725"/>
                  </a:lnTo>
                  <a:close/>
                </a:path>
              </a:pathLst>
            </a:custGeom>
            <a:grpFill/>
            <a:ln w="127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7" name="Rectangle 1">
            <a:extLst>
              <a:ext uri="{FF2B5EF4-FFF2-40B4-BE49-F238E27FC236}">
                <a16:creationId xmlns:a16="http://schemas.microsoft.com/office/drawing/2014/main" id="{812326ED-CFBE-44F7-9786-C6544A5854F9}"/>
              </a:ext>
            </a:extLst>
          </p:cNvPr>
          <p:cNvSpPr>
            <a:spLocks noChangeAspect="1"/>
          </p:cNvSpPr>
          <p:nvPr/>
        </p:nvSpPr>
        <p:spPr bwMode="auto">
          <a:xfrm>
            <a:off x="1949417" y="3786329"/>
            <a:ext cx="594360" cy="548032"/>
          </a:xfrm>
          <a:custGeom>
            <a:avLst/>
            <a:gdLst/>
            <a:ahLst/>
            <a:cxnLst/>
            <a:rect l="l" t="t" r="r" b="b"/>
            <a:pathLst>
              <a:path w="1631629" h="1504449">
                <a:moveTo>
                  <a:pt x="575213" y="0"/>
                </a:moveTo>
                <a:lnTo>
                  <a:pt x="1056416" y="0"/>
                </a:lnTo>
                <a:lnTo>
                  <a:pt x="1056416" y="398871"/>
                </a:lnTo>
                <a:lnTo>
                  <a:pt x="838674" y="398871"/>
                </a:lnTo>
                <a:lnTo>
                  <a:pt x="838674" y="502831"/>
                </a:lnTo>
                <a:lnTo>
                  <a:pt x="1413889" y="502831"/>
                </a:lnTo>
                <a:lnTo>
                  <a:pt x="1413889" y="548552"/>
                </a:lnTo>
                <a:lnTo>
                  <a:pt x="1413887" y="548552"/>
                </a:lnTo>
                <a:lnTo>
                  <a:pt x="1413887" y="618081"/>
                </a:lnTo>
                <a:lnTo>
                  <a:pt x="1631629" y="618081"/>
                </a:lnTo>
                <a:lnTo>
                  <a:pt x="1631629" y="859473"/>
                </a:lnTo>
                <a:lnTo>
                  <a:pt x="1239011" y="859473"/>
                </a:lnTo>
                <a:lnTo>
                  <a:pt x="1239011" y="1054144"/>
                </a:lnTo>
                <a:lnTo>
                  <a:pt x="1297471" y="1054144"/>
                </a:lnTo>
                <a:lnTo>
                  <a:pt x="1297471" y="956308"/>
                </a:lnTo>
                <a:lnTo>
                  <a:pt x="1626578" y="956308"/>
                </a:lnTo>
                <a:lnTo>
                  <a:pt x="1626578" y="1197700"/>
                </a:lnTo>
                <a:lnTo>
                  <a:pt x="1297471" y="1197700"/>
                </a:lnTo>
                <a:lnTo>
                  <a:pt x="1297471" y="1099863"/>
                </a:lnTo>
                <a:lnTo>
                  <a:pt x="1239011" y="1099863"/>
                </a:lnTo>
                <a:lnTo>
                  <a:pt x="1239011" y="1360894"/>
                </a:lnTo>
                <a:lnTo>
                  <a:pt x="1297471" y="1360894"/>
                </a:lnTo>
                <a:lnTo>
                  <a:pt x="1297471" y="1263057"/>
                </a:lnTo>
                <a:lnTo>
                  <a:pt x="1626578" y="1263057"/>
                </a:lnTo>
                <a:lnTo>
                  <a:pt x="1626578" y="1504449"/>
                </a:lnTo>
                <a:lnTo>
                  <a:pt x="1297471" y="1504449"/>
                </a:lnTo>
                <a:lnTo>
                  <a:pt x="1297471" y="1406613"/>
                </a:lnTo>
                <a:lnTo>
                  <a:pt x="1239011" y="1406613"/>
                </a:lnTo>
                <a:lnTo>
                  <a:pt x="1214557" y="1406613"/>
                </a:lnTo>
                <a:lnTo>
                  <a:pt x="1193292" y="1406613"/>
                </a:lnTo>
                <a:lnTo>
                  <a:pt x="1193292" y="859473"/>
                </a:lnTo>
                <a:lnTo>
                  <a:pt x="1150426" y="859473"/>
                </a:lnTo>
                <a:lnTo>
                  <a:pt x="1150426" y="618081"/>
                </a:lnTo>
                <a:lnTo>
                  <a:pt x="1368168" y="618081"/>
                </a:lnTo>
                <a:lnTo>
                  <a:pt x="1368168" y="548552"/>
                </a:lnTo>
                <a:lnTo>
                  <a:pt x="838674" y="548552"/>
                </a:lnTo>
                <a:lnTo>
                  <a:pt x="838674" y="618081"/>
                </a:lnTo>
                <a:lnTo>
                  <a:pt x="1056416" y="618081"/>
                </a:lnTo>
                <a:lnTo>
                  <a:pt x="1056416" y="859473"/>
                </a:lnTo>
                <a:lnTo>
                  <a:pt x="665382" y="859473"/>
                </a:lnTo>
                <a:lnTo>
                  <a:pt x="665382" y="1054144"/>
                </a:lnTo>
                <a:lnTo>
                  <a:pt x="725375" y="1054144"/>
                </a:lnTo>
                <a:lnTo>
                  <a:pt x="725375" y="956308"/>
                </a:lnTo>
                <a:lnTo>
                  <a:pt x="1054482" y="956308"/>
                </a:lnTo>
                <a:lnTo>
                  <a:pt x="1054482" y="1197700"/>
                </a:lnTo>
                <a:lnTo>
                  <a:pt x="725375" y="1197700"/>
                </a:lnTo>
                <a:lnTo>
                  <a:pt x="725375" y="1099863"/>
                </a:lnTo>
                <a:lnTo>
                  <a:pt x="665382" y="1099863"/>
                </a:lnTo>
                <a:lnTo>
                  <a:pt x="653864" y="1099863"/>
                </a:lnTo>
                <a:lnTo>
                  <a:pt x="619663" y="1099863"/>
                </a:lnTo>
                <a:lnTo>
                  <a:pt x="619663" y="859473"/>
                </a:lnTo>
                <a:lnTo>
                  <a:pt x="575213" y="859473"/>
                </a:lnTo>
                <a:lnTo>
                  <a:pt x="575213" y="618081"/>
                </a:lnTo>
                <a:lnTo>
                  <a:pt x="792955" y="618081"/>
                </a:lnTo>
                <a:lnTo>
                  <a:pt x="792955" y="548552"/>
                </a:lnTo>
                <a:lnTo>
                  <a:pt x="263461" y="548552"/>
                </a:lnTo>
                <a:lnTo>
                  <a:pt x="263461" y="618081"/>
                </a:lnTo>
                <a:lnTo>
                  <a:pt x="481203" y="618081"/>
                </a:lnTo>
                <a:lnTo>
                  <a:pt x="481203" y="859473"/>
                </a:lnTo>
                <a:lnTo>
                  <a:pt x="87546" y="859473"/>
                </a:lnTo>
                <a:lnTo>
                  <a:pt x="87546" y="1054144"/>
                </a:lnTo>
                <a:lnTo>
                  <a:pt x="152095" y="1054144"/>
                </a:lnTo>
                <a:lnTo>
                  <a:pt x="152095" y="956308"/>
                </a:lnTo>
                <a:lnTo>
                  <a:pt x="481202" y="956308"/>
                </a:lnTo>
                <a:lnTo>
                  <a:pt x="481202" y="1197700"/>
                </a:lnTo>
                <a:lnTo>
                  <a:pt x="152095" y="1197700"/>
                </a:lnTo>
                <a:lnTo>
                  <a:pt x="152095" y="1099863"/>
                </a:lnTo>
                <a:lnTo>
                  <a:pt x="87546" y="1099863"/>
                </a:lnTo>
                <a:lnTo>
                  <a:pt x="87546" y="1360894"/>
                </a:lnTo>
                <a:lnTo>
                  <a:pt x="152095" y="1360894"/>
                </a:lnTo>
                <a:lnTo>
                  <a:pt x="152095" y="1263057"/>
                </a:lnTo>
                <a:lnTo>
                  <a:pt x="481202" y="1263057"/>
                </a:lnTo>
                <a:lnTo>
                  <a:pt x="481202" y="1504449"/>
                </a:lnTo>
                <a:lnTo>
                  <a:pt x="152095" y="1504449"/>
                </a:lnTo>
                <a:lnTo>
                  <a:pt x="152095" y="1406613"/>
                </a:lnTo>
                <a:lnTo>
                  <a:pt x="87546" y="1406613"/>
                </a:lnTo>
                <a:lnTo>
                  <a:pt x="66947" y="1406613"/>
                </a:lnTo>
                <a:lnTo>
                  <a:pt x="41827" y="1406613"/>
                </a:lnTo>
                <a:lnTo>
                  <a:pt x="41827" y="859473"/>
                </a:lnTo>
                <a:lnTo>
                  <a:pt x="0" y="859473"/>
                </a:lnTo>
                <a:lnTo>
                  <a:pt x="0" y="618081"/>
                </a:lnTo>
                <a:lnTo>
                  <a:pt x="217742" y="618081"/>
                </a:lnTo>
                <a:lnTo>
                  <a:pt x="217742" y="545232"/>
                </a:lnTo>
                <a:lnTo>
                  <a:pt x="217742" y="545232"/>
                </a:lnTo>
                <a:lnTo>
                  <a:pt x="217742" y="502831"/>
                </a:lnTo>
                <a:lnTo>
                  <a:pt x="792955" y="502831"/>
                </a:lnTo>
                <a:lnTo>
                  <a:pt x="792955" y="398871"/>
                </a:lnTo>
                <a:lnTo>
                  <a:pt x="575213" y="398871"/>
                </a:lnTo>
                <a:close/>
              </a:path>
            </a:pathLst>
          </a:custGeom>
          <a:solidFill>
            <a:srgbClr val="0078D7"/>
          </a:solidFill>
          <a:ln>
            <a:noFill/>
          </a:ln>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4060251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40D57-AB89-420C-A28A-F548C542F7A9}"/>
              </a:ext>
            </a:extLst>
          </p:cNvPr>
          <p:cNvSpPr>
            <a:spLocks noGrp="1"/>
          </p:cNvSpPr>
          <p:nvPr>
            <p:ph type="title"/>
          </p:nvPr>
        </p:nvSpPr>
        <p:spPr/>
        <p:txBody>
          <a:bodyPr/>
          <a:lstStyle/>
          <a:p>
            <a:r>
              <a:rPr lang="en-US" dirty="0"/>
              <a:t>Why serverless?</a:t>
            </a:r>
          </a:p>
        </p:txBody>
      </p:sp>
    </p:spTree>
    <p:extLst>
      <p:ext uri="{BB962C8B-B14F-4D97-AF65-F5344CB8AC3E}">
        <p14:creationId xmlns:p14="http://schemas.microsoft.com/office/powerpoint/2010/main" val="213112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descr="A person sitting at a desk using a computer&#10;&#10;Description generated with high confidence">
            <a:extLst>
              <a:ext uri="{FF2B5EF4-FFF2-40B4-BE49-F238E27FC236}">
                <a16:creationId xmlns:a16="http://schemas.microsoft.com/office/drawing/2014/main" id="{B02D654E-49D2-435C-AB83-3C5A439909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215316" y="-658097"/>
            <a:ext cx="8310718" cy="8310718"/>
          </a:xfrm>
          <a:prstGeom prst="ellipse">
            <a:avLst/>
          </a:prstGeom>
          <a:solidFill>
            <a:srgbClr val="FFFFFF">
              <a:shade val="85000"/>
            </a:srgbClr>
          </a:solidFill>
          <a:ln w="88900" cap="sq">
            <a:solidFill>
              <a:schemeClr val="accent1"/>
            </a:solidFill>
            <a:miter lim="800000"/>
          </a:ln>
          <a:effectLst/>
          <a:scene3d>
            <a:camera prst="orthographicFront"/>
            <a:lightRig rig="twoPt" dir="t">
              <a:rot lat="0" lon="0" rev="7200000"/>
            </a:lightRig>
          </a:scene3d>
          <a:sp3d>
            <a:bevelT w="25400" h="19050"/>
            <a:contourClr>
              <a:srgbClr val="FFFFFF"/>
            </a:contourClr>
          </a:sp3d>
        </p:spPr>
      </p:pic>
      <p:grpSp>
        <p:nvGrpSpPr>
          <p:cNvPr id="37" name="Group 36">
            <a:extLst>
              <a:ext uri="{FF2B5EF4-FFF2-40B4-BE49-F238E27FC236}">
                <a16:creationId xmlns:a16="http://schemas.microsoft.com/office/drawing/2014/main" id="{E45D4A64-622D-495F-9961-93531BD0B7F7}"/>
              </a:ext>
            </a:extLst>
          </p:cNvPr>
          <p:cNvGrpSpPr/>
          <p:nvPr/>
        </p:nvGrpSpPr>
        <p:grpSpPr>
          <a:xfrm>
            <a:off x="390790" y="1575674"/>
            <a:ext cx="5647060" cy="4609475"/>
            <a:chOff x="632009" y="1575401"/>
            <a:chExt cx="5647861" cy="4610129"/>
          </a:xfrm>
        </p:grpSpPr>
        <p:grpSp>
          <p:nvGrpSpPr>
            <p:cNvPr id="34" name="Group 33">
              <a:extLst>
                <a:ext uri="{FF2B5EF4-FFF2-40B4-BE49-F238E27FC236}">
                  <a16:creationId xmlns:a16="http://schemas.microsoft.com/office/drawing/2014/main" id="{E9AD55DE-4B7B-4CD7-BD21-D981E02A988A}"/>
                </a:ext>
              </a:extLst>
            </p:cNvPr>
            <p:cNvGrpSpPr/>
            <p:nvPr/>
          </p:nvGrpSpPr>
          <p:grpSpPr>
            <a:xfrm>
              <a:off x="862386" y="1575401"/>
              <a:ext cx="5408520" cy="822960"/>
              <a:chOff x="862386" y="1575401"/>
              <a:chExt cx="5408520" cy="822960"/>
            </a:xfrm>
          </p:grpSpPr>
          <p:cxnSp>
            <p:nvCxnSpPr>
              <p:cNvPr id="8" name="Straight Connector 7">
                <a:extLst>
                  <a:ext uri="{FF2B5EF4-FFF2-40B4-BE49-F238E27FC236}">
                    <a16:creationId xmlns:a16="http://schemas.microsoft.com/office/drawing/2014/main" id="{1A811E26-C2A0-4A05-9CC7-30FFCB63547F}"/>
                  </a:ext>
                </a:extLst>
              </p:cNvPr>
              <p:cNvCxnSpPr/>
              <p:nvPr/>
            </p:nvCxnSpPr>
            <p:spPr>
              <a:xfrm>
                <a:off x="1843909" y="1575401"/>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1973226" y="1725271"/>
                <a:ext cx="4297680" cy="533451"/>
              </a:xfrm>
              <a:prstGeom prst="rect">
                <a:avLst/>
              </a:prstGeom>
              <a:noFill/>
            </p:spPr>
            <p:txBody>
              <a:bodyPr wrap="square" rtlCol="0">
                <a:spAutoFit/>
              </a:bodyPr>
              <a:lstStyle/>
              <a:p>
                <a:pPr defTabSz="932563">
                  <a:defRPr/>
                </a:pPr>
                <a:r>
                  <a:rPr lang="en-US" sz="1399">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Solve business problems—not technology </a:t>
                </a:r>
                <a:br>
                  <a:rPr lang="en-US" sz="1399">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br>
                <a:r>
                  <a:rPr lang="en-US" sz="1399">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problems related to undifferentiated heavy lifting</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862386" y="1677453"/>
                <a:ext cx="727967" cy="625515"/>
                <a:chOff x="845970" y="1556351"/>
                <a:chExt cx="727967" cy="625515"/>
              </a:xfrm>
            </p:grpSpPr>
            <p:sp>
              <p:nvSpPr>
                <p:cNvPr id="14" name="TextBox 13">
                  <a:extLst>
                    <a:ext uri="{FF2B5EF4-FFF2-40B4-BE49-F238E27FC236}">
                      <a16:creationId xmlns:a16="http://schemas.microsoft.com/office/drawing/2014/main" id="{8C777C34-7BE6-47C5-A45B-B34307CC22FC}"/>
                    </a:ext>
                  </a:extLst>
                </p:cNvPr>
                <p:cNvSpPr txBox="1"/>
                <p:nvPr/>
              </p:nvSpPr>
              <p:spPr>
                <a:xfrm>
                  <a:off x="845970" y="1836654"/>
                  <a:ext cx="727967" cy="345212"/>
                </a:xfrm>
                <a:prstGeom prst="rect">
                  <a:avLst/>
                </a:prstGeom>
                <a:noFill/>
              </p:spPr>
              <p:txBody>
                <a:bodyPr wrap="none" rtlCol="0">
                  <a:spAutoFit/>
                </a:bodyPr>
                <a:lstStyle/>
                <a:p>
                  <a:pPr algn="ctr" defTabSz="932563">
                    <a:defRPr/>
                  </a:pPr>
                  <a:r>
                    <a:rPr lang="en-US" sz="1599" dirty="0">
                      <a:solidFill>
                        <a:srgbClr val="0078D4"/>
                      </a:solidFill>
                      <a:latin typeface="Segoe UI Semibold" panose="020B0702040204020203" pitchFamily="34" charset="0"/>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a:extLst/>
              </p:spPr>
              <p:txBody>
                <a:bodyPr vert="horz" wrap="square" lIns="69943" tIns="34971" rIns="69943" bIns="34971" numCol="1" anchor="t" anchorCtr="0" compatLnSpc="1">
                  <a:prstTxWarp prst="textNoShape">
                    <a:avLst/>
                  </a:prstTxWarp>
                </a:bodyPr>
                <a:lstStyle/>
                <a:p>
                  <a:pPr defTabSz="932563">
                    <a:defRPr/>
                  </a:pPr>
                  <a:endParaRPr lang="en-US" sz="1349">
                    <a:solidFill>
                      <a:srgbClr val="000000"/>
                    </a:solidFill>
                    <a:latin typeface="Segoe UI"/>
                  </a:endParaRPr>
                </a:p>
              </p:txBody>
            </p:sp>
          </p:grpSp>
        </p:grpSp>
        <p:grpSp>
          <p:nvGrpSpPr>
            <p:cNvPr id="35" name="Group 34">
              <a:extLst>
                <a:ext uri="{FF2B5EF4-FFF2-40B4-BE49-F238E27FC236}">
                  <a16:creationId xmlns:a16="http://schemas.microsoft.com/office/drawing/2014/main" id="{0B66BB63-7A92-4CFE-B817-78088F36353C}"/>
                </a:ext>
              </a:extLst>
            </p:cNvPr>
            <p:cNvGrpSpPr/>
            <p:nvPr/>
          </p:nvGrpSpPr>
          <p:grpSpPr>
            <a:xfrm>
              <a:off x="632009" y="2955564"/>
              <a:ext cx="5643379" cy="1349323"/>
              <a:chOff x="632009" y="2965089"/>
              <a:chExt cx="5643379" cy="1349323"/>
            </a:xfrm>
          </p:grpSpPr>
          <p:cxnSp>
            <p:nvCxnSpPr>
              <p:cNvPr id="20" name="Straight Connector 19">
                <a:extLst>
                  <a:ext uri="{FF2B5EF4-FFF2-40B4-BE49-F238E27FC236}">
                    <a16:creationId xmlns:a16="http://schemas.microsoft.com/office/drawing/2014/main" id="{327686FC-6D6A-4AD4-941E-DB9231F28246}"/>
                  </a:ext>
                </a:extLst>
              </p:cNvPr>
              <p:cNvCxnSpPr/>
              <p:nvPr/>
            </p:nvCxnSpPr>
            <p:spPr>
              <a:xfrm>
                <a:off x="1843909" y="3215328"/>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1977708" y="2965089"/>
                <a:ext cx="4297680" cy="1349323"/>
              </a:xfrm>
              <a:prstGeom prst="rect">
                <a:avLst/>
              </a:prstGeom>
              <a:noFill/>
            </p:spPr>
            <p:txBody>
              <a:bodyPr wrap="square" rtlCol="0">
                <a:spAutoFit/>
              </a:bodyPr>
              <a:lstStyle/>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Shorter time to market</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Fixed costs converted to variable costs</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Better service stability</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Better development and testing management</a:t>
                </a:r>
              </a:p>
              <a:p>
                <a:pPr defTabSz="932563">
                  <a:spcAft>
                    <a:spcPts val="300"/>
                  </a:spcAft>
                  <a:defRPr/>
                </a:pPr>
                <a:r>
                  <a:rPr lang="en-US" sz="1399" dirty="0">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Less waste</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2009" y="3232910"/>
                <a:ext cx="1188720" cy="794454"/>
                <a:chOff x="578221" y="3008289"/>
                <a:chExt cx="1188720" cy="794454"/>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45212"/>
                </a:xfrm>
                <a:prstGeom prst="rect">
                  <a:avLst/>
                </a:prstGeom>
                <a:noFill/>
              </p:spPr>
              <p:txBody>
                <a:bodyPr wrap="square" rtlCol="0">
                  <a:spAutoFit/>
                </a:bodyPr>
                <a:lstStyle/>
                <a:p>
                  <a:pPr algn="ctr" defTabSz="932563">
                    <a:defRPr/>
                  </a:pPr>
                  <a:r>
                    <a:rPr lang="en-US" sz="1599" dirty="0">
                      <a:solidFill>
                        <a:srgbClr val="0078D4"/>
                      </a:solidFill>
                      <a:latin typeface="Segoe UI Semibold" panose="020B0702040204020203" pitchFamily="34" charset="0"/>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grpSp>
        <p:grpSp>
          <p:nvGrpSpPr>
            <p:cNvPr id="36" name="Group 35">
              <a:extLst>
                <a:ext uri="{FF2B5EF4-FFF2-40B4-BE49-F238E27FC236}">
                  <a16:creationId xmlns:a16="http://schemas.microsoft.com/office/drawing/2014/main" id="{9A3CC4A5-FA8C-4D33-83F7-EB33BB28689F}"/>
                </a:ext>
              </a:extLst>
            </p:cNvPr>
            <p:cNvGrpSpPr/>
            <p:nvPr/>
          </p:nvGrpSpPr>
          <p:grpSpPr>
            <a:xfrm>
              <a:off x="632009" y="4836207"/>
              <a:ext cx="5647861" cy="1349323"/>
              <a:chOff x="632009" y="4836207"/>
              <a:chExt cx="5647861" cy="1349323"/>
            </a:xfrm>
          </p:grpSpPr>
          <p:cxnSp>
            <p:nvCxnSpPr>
              <p:cNvPr id="21" name="Straight Connector 20">
                <a:extLst>
                  <a:ext uri="{FF2B5EF4-FFF2-40B4-BE49-F238E27FC236}">
                    <a16:creationId xmlns:a16="http://schemas.microsoft.com/office/drawing/2014/main" id="{5CAE478D-1F5D-4325-9E64-D139926F3947}"/>
                  </a:ext>
                </a:extLst>
              </p:cNvPr>
              <p:cNvCxnSpPr/>
              <p:nvPr/>
            </p:nvCxnSpPr>
            <p:spPr>
              <a:xfrm>
                <a:off x="1843909" y="5086446"/>
                <a:ext cx="0" cy="82296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1982190" y="4836207"/>
                <a:ext cx="4297680" cy="1349323"/>
              </a:xfrm>
              <a:prstGeom prst="rect">
                <a:avLst/>
              </a:prstGeom>
              <a:noFill/>
            </p:spPr>
            <p:txBody>
              <a:bodyPr wrap="square" rtlCol="0">
                <a:spAutoFit/>
              </a:bodyPr>
              <a:lstStyle/>
              <a:p>
                <a:pPr defTabSz="932563">
                  <a:spcAft>
                    <a:spcPts val="300"/>
                  </a:spcAft>
                  <a:defRPr/>
                </a:pPr>
                <a:r>
                  <a:rPr lang="en-US" sz="1399">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Simplified starting experience</a:t>
                </a:r>
              </a:p>
              <a:p>
                <a:pPr defTabSz="932563">
                  <a:spcAft>
                    <a:spcPts val="300"/>
                  </a:spcAft>
                  <a:defRPr/>
                </a:pPr>
                <a:r>
                  <a:rPr lang="en-US" sz="1399">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Easier pivoting means more flexibility</a:t>
                </a:r>
              </a:p>
              <a:p>
                <a:pPr defTabSz="932563">
                  <a:spcAft>
                    <a:spcPts val="300"/>
                  </a:spcAft>
                  <a:defRPr/>
                </a:pPr>
                <a:r>
                  <a:rPr lang="en-US" sz="1399">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Easier experimentation</a:t>
                </a:r>
              </a:p>
              <a:p>
                <a:pPr defTabSz="932563">
                  <a:spcAft>
                    <a:spcPts val="300"/>
                  </a:spcAft>
                  <a:defRPr/>
                </a:pPr>
                <a:r>
                  <a:rPr lang="en-US" sz="1399">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Scale at your pace—don’t bet the farm on Day 1</a:t>
                </a:r>
              </a:p>
              <a:p>
                <a:pPr defTabSz="932563">
                  <a:spcAft>
                    <a:spcPts val="300"/>
                  </a:spcAft>
                  <a:defRPr/>
                </a:pPr>
                <a:r>
                  <a:rPr lang="en-US" sz="1399">
                    <a:gradFill>
                      <a:gsLst>
                        <a:gs pos="1250">
                          <a:srgbClr val="1A1A1A"/>
                        </a:gs>
                        <a:gs pos="100000">
                          <a:srgbClr val="1A1A1A"/>
                        </a:gs>
                      </a:gsLst>
                      <a:lin ang="5400000" scaled="0"/>
                    </a:gradFill>
                    <a:latin typeface="Segoe UI Semilight" panose="020B0402040204020203" pitchFamily="34" charset="0"/>
                    <a:cs typeface="Segoe UI Semilight" panose="020B0402040204020203" pitchFamily="34" charset="0"/>
                  </a:rPr>
                  <a:t>Natural fit for microservices</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2009" y="5127145"/>
                <a:ext cx="1188720" cy="748220"/>
                <a:chOff x="578221" y="4925641"/>
                <a:chExt cx="1188720" cy="748220"/>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45212"/>
                </a:xfrm>
                <a:prstGeom prst="rect">
                  <a:avLst/>
                </a:prstGeom>
                <a:noFill/>
              </p:spPr>
              <p:txBody>
                <a:bodyPr wrap="square" rtlCol="0">
                  <a:spAutoFit/>
                </a:bodyPr>
                <a:lstStyle/>
                <a:p>
                  <a:pPr algn="ctr" defTabSz="932563">
                    <a:defRPr/>
                  </a:pPr>
                  <a:r>
                    <a:rPr lang="en-US" sz="1599" dirty="0">
                      <a:solidFill>
                        <a:srgbClr val="0078D4"/>
                      </a:solidFill>
                      <a:latin typeface="Segoe UI Semibold" panose="020B0702040204020203" pitchFamily="34" charset="0"/>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grpSp>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p:txBody>
          <a:bodyPr/>
          <a:lstStyle/>
          <a:p>
            <a:r>
              <a:rPr lang="en-US"/>
              <a:t>What are the benefits?</a:t>
            </a:r>
          </a:p>
        </p:txBody>
      </p:sp>
    </p:spTree>
    <p:extLst>
      <p:ext uri="{BB962C8B-B14F-4D97-AF65-F5344CB8AC3E}">
        <p14:creationId xmlns:p14="http://schemas.microsoft.com/office/powerpoint/2010/main" val="3676876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16="http://schemas.microsoft.com/office/drawing/2014/main" xmlns:a14="http://schemas.microsoft.com/office/drawing/2010/main" xmlns:p14="http://schemas.microsoft.com/office/powerpoint/2010/main">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erson sitting at a desk in front of a window&#10;&#10;Description generated with very high confidence">
            <a:extLst>
              <a:ext uri="{FF2B5EF4-FFF2-40B4-BE49-F238E27FC236}">
                <a16:creationId xmlns:a16="http://schemas.microsoft.com/office/drawing/2014/main" id="{A8D9FA7E-D01E-46C3-B2E5-BAB4531A956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flipH="1">
            <a:off x="881" y="497"/>
            <a:ext cx="4571352" cy="6993533"/>
          </a:xfrm>
          <a:prstGeom prst="rect">
            <a:avLst/>
          </a:prstGeom>
        </p:spPr>
      </p:pic>
      <p:cxnSp>
        <p:nvCxnSpPr>
          <p:cNvPr id="5" name="Straight Connector 4">
            <a:extLst>
              <a:ext uri="{FF2B5EF4-FFF2-40B4-BE49-F238E27FC236}">
                <a16:creationId xmlns:a16="http://schemas.microsoft.com/office/drawing/2014/main" id="{DB74640E-4F09-4C9F-9C79-D853F0634616}"/>
              </a:ext>
            </a:extLst>
          </p:cNvPr>
          <p:cNvCxnSpPr>
            <a:cxnSpLocks/>
          </p:cNvCxnSpPr>
          <p:nvPr/>
        </p:nvCxnSpPr>
        <p:spPr>
          <a:xfrm>
            <a:off x="4572234" y="495"/>
            <a:ext cx="0" cy="6993536"/>
          </a:xfrm>
          <a:prstGeom prst="line">
            <a:avLst/>
          </a:prstGeom>
          <a:ln w="12700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4F087BAF-F98B-42AE-A4DD-4ABDB321B838}"/>
              </a:ext>
            </a:extLst>
          </p:cNvPr>
          <p:cNvSpPr>
            <a:spLocks noGrp="1"/>
          </p:cNvSpPr>
          <p:nvPr>
            <p:ph type="title" idx="4294967295"/>
          </p:nvPr>
        </p:nvSpPr>
        <p:spPr>
          <a:xfrm>
            <a:off x="5118867" y="296296"/>
            <a:ext cx="7316726" cy="565027"/>
          </a:xfrm>
        </p:spPr>
        <p:txBody>
          <a:bodyPr/>
          <a:lstStyle/>
          <a:p>
            <a:r>
              <a:rPr lang="en-US" dirty="0"/>
              <a:t>Sample scenarios for Functions</a:t>
            </a:r>
          </a:p>
        </p:txBody>
      </p:sp>
      <p:sp>
        <p:nvSpPr>
          <p:cNvPr id="15" name="Text Placeholder 3">
            <a:extLst>
              <a:ext uri="{FF2B5EF4-FFF2-40B4-BE49-F238E27FC236}">
                <a16:creationId xmlns:a16="http://schemas.microsoft.com/office/drawing/2014/main" id="{38FCB036-D44C-4D4A-A82D-0756BC4243DC}"/>
              </a:ext>
            </a:extLst>
          </p:cNvPr>
          <p:cNvSpPr txBox="1">
            <a:spLocks/>
          </p:cNvSpPr>
          <p:nvPr/>
        </p:nvSpPr>
        <p:spPr>
          <a:xfrm>
            <a:off x="4932892" y="1100989"/>
            <a:ext cx="7316715" cy="559723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buNone/>
              <a:defRPr/>
            </a:pPr>
            <a:endParaRPr lang="en-US" sz="2856" dirty="0">
              <a:solidFill>
                <a:srgbClr val="0078D4"/>
              </a:solidFill>
            </a:endParaRPr>
          </a:p>
          <a:p>
            <a:pPr marL="0" indent="0" defTabSz="951304">
              <a:buNone/>
              <a:defRPr/>
            </a:pPr>
            <a:r>
              <a:rPr lang="en-US" sz="2856" dirty="0">
                <a:solidFill>
                  <a:srgbClr val="0078D4"/>
                </a:solidFill>
              </a:rPr>
              <a:t>Web/Mobile </a:t>
            </a:r>
            <a:r>
              <a:rPr lang="en-US" sz="2856" dirty="0">
                <a:gradFill>
                  <a:gsLst>
                    <a:gs pos="1250">
                      <a:srgbClr val="1A1A1A"/>
                    </a:gs>
                    <a:gs pos="100000">
                      <a:srgbClr val="1A1A1A"/>
                    </a:gs>
                  </a:gsLst>
                  <a:lin ang="5400000" scaled="0"/>
                </a:gradFill>
              </a:rPr>
              <a:t>app workloads</a:t>
            </a:r>
          </a:p>
          <a:p>
            <a:pPr marL="0" indent="0" defTabSz="951304">
              <a:buNone/>
              <a:defRPr/>
            </a:pPr>
            <a:endParaRPr lang="en-US" sz="2856" dirty="0">
              <a:gradFill>
                <a:gsLst>
                  <a:gs pos="1250">
                    <a:srgbClr val="1A1A1A"/>
                  </a:gs>
                  <a:gs pos="100000">
                    <a:srgbClr val="1A1A1A"/>
                  </a:gs>
                </a:gsLst>
                <a:lin ang="5400000" scaled="0"/>
              </a:gradFill>
            </a:endParaRPr>
          </a:p>
          <a:p>
            <a:pPr marL="0" indent="0" defTabSz="951304">
              <a:buNone/>
              <a:defRPr/>
            </a:pPr>
            <a:r>
              <a:rPr lang="en-US" sz="2856" dirty="0">
                <a:solidFill>
                  <a:srgbClr val="0078D4"/>
                </a:solidFill>
              </a:rPr>
              <a:t>IoT-connected</a:t>
            </a:r>
            <a:r>
              <a:rPr lang="en-US" sz="2856" dirty="0">
                <a:gradFill>
                  <a:gsLst>
                    <a:gs pos="1250">
                      <a:srgbClr val="1A1A1A"/>
                    </a:gs>
                    <a:gs pos="100000">
                      <a:srgbClr val="1A1A1A"/>
                    </a:gs>
                  </a:gsLst>
                  <a:lin ang="5400000" scaled="0"/>
                </a:gradFill>
              </a:rPr>
              <a:t> backends</a:t>
            </a:r>
          </a:p>
          <a:p>
            <a:pPr marL="0" indent="0" defTabSz="951304">
              <a:buNone/>
              <a:defRPr/>
            </a:pPr>
            <a:endParaRPr lang="en-US" sz="2856" dirty="0">
              <a:gradFill>
                <a:gsLst>
                  <a:gs pos="1250">
                    <a:srgbClr val="1A1A1A"/>
                  </a:gs>
                  <a:gs pos="100000">
                    <a:srgbClr val="1A1A1A"/>
                  </a:gs>
                </a:gsLst>
                <a:lin ang="5400000" scaled="0"/>
              </a:gradFill>
            </a:endParaRPr>
          </a:p>
          <a:p>
            <a:pPr marL="0" indent="0" defTabSz="951304">
              <a:buNone/>
              <a:defRPr/>
            </a:pPr>
            <a:r>
              <a:rPr lang="en-US" sz="2856" dirty="0">
                <a:solidFill>
                  <a:srgbClr val="0078D4"/>
                </a:solidFill>
              </a:rPr>
              <a:t>Real-time</a:t>
            </a:r>
            <a:r>
              <a:rPr lang="en-US" sz="2856" dirty="0">
                <a:gradFill>
                  <a:gsLst>
                    <a:gs pos="1250">
                      <a:srgbClr val="1A1A1A"/>
                    </a:gs>
                    <a:gs pos="100000">
                      <a:srgbClr val="1A1A1A"/>
                    </a:gs>
                  </a:gsLst>
                  <a:lin ang="5400000" scaled="0"/>
                </a:gradFill>
              </a:rPr>
              <a:t> processing</a:t>
            </a:r>
          </a:p>
          <a:p>
            <a:pPr marL="0" indent="0" defTabSz="951304">
              <a:buNone/>
              <a:defRPr/>
            </a:pPr>
            <a:endParaRPr lang="en-US" sz="2856" dirty="0">
              <a:gradFill>
                <a:gsLst>
                  <a:gs pos="1250">
                    <a:srgbClr val="1A1A1A"/>
                  </a:gs>
                  <a:gs pos="100000">
                    <a:srgbClr val="1A1A1A"/>
                  </a:gs>
                </a:gsLst>
                <a:lin ang="5400000" scaled="0"/>
              </a:gradFill>
            </a:endParaRPr>
          </a:p>
          <a:p>
            <a:pPr marL="0" indent="0" defTabSz="951304">
              <a:buNone/>
              <a:defRPr/>
            </a:pPr>
            <a:r>
              <a:rPr lang="en-US" sz="2856" dirty="0">
                <a:solidFill>
                  <a:srgbClr val="0078D4"/>
                </a:solidFill>
              </a:rPr>
              <a:t>Automation</a:t>
            </a:r>
            <a:r>
              <a:rPr lang="en-US" sz="2856" dirty="0">
                <a:gradFill>
                  <a:gsLst>
                    <a:gs pos="1250">
                      <a:srgbClr val="1A1A1A"/>
                    </a:gs>
                    <a:gs pos="100000">
                      <a:srgbClr val="1A1A1A"/>
                    </a:gs>
                  </a:gsLst>
                  <a:lin ang="5400000" scaled="0"/>
                </a:gradFill>
              </a:rPr>
              <a:t> of infrastructure</a:t>
            </a:r>
          </a:p>
        </p:txBody>
      </p:sp>
    </p:spTree>
    <p:extLst>
      <p:ext uri="{BB962C8B-B14F-4D97-AF65-F5344CB8AC3E}">
        <p14:creationId xmlns:p14="http://schemas.microsoft.com/office/powerpoint/2010/main" val="2463516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16="http://schemas.microsoft.com/office/drawing/2014/main" xmlns:a14="http://schemas.microsoft.com/office/drawing/2010/main">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1A811E26-C2A0-4A05-9CC7-30FFCB63547F}"/>
              </a:ext>
            </a:extLst>
          </p:cNvPr>
          <p:cNvCxnSpPr>
            <a:cxnSpLocks/>
          </p:cNvCxnSpPr>
          <p:nvPr/>
        </p:nvCxnSpPr>
        <p:spPr>
          <a:xfrm>
            <a:off x="7607809" y="1454729"/>
            <a:ext cx="0" cy="1089106"/>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5338519-F1FA-4D99-A57D-7628009714B8}"/>
              </a:ext>
            </a:extLst>
          </p:cNvPr>
          <p:cNvSpPr txBox="1"/>
          <p:nvPr/>
        </p:nvSpPr>
        <p:spPr>
          <a:xfrm>
            <a:off x="7737126" y="1617549"/>
            <a:ext cx="4586489"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Innovative programming model for faster development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Comprehensive set of platform services to build upon</a:t>
            </a:r>
          </a:p>
        </p:txBody>
      </p:sp>
      <p:grpSp>
        <p:nvGrpSpPr>
          <p:cNvPr id="15" name="Group 14">
            <a:extLst>
              <a:ext uri="{FF2B5EF4-FFF2-40B4-BE49-F238E27FC236}">
                <a16:creationId xmlns:a16="http://schemas.microsoft.com/office/drawing/2014/main" id="{12257971-D1F0-4AFA-B156-679E77EE6429}"/>
              </a:ext>
            </a:extLst>
          </p:cNvPr>
          <p:cNvGrpSpPr/>
          <p:nvPr/>
        </p:nvGrpSpPr>
        <p:grpSpPr>
          <a:xfrm>
            <a:off x="6633441" y="1677453"/>
            <a:ext cx="713657" cy="618857"/>
            <a:chOff x="853125" y="1556351"/>
            <a:chExt cx="713657" cy="618857"/>
          </a:xfrm>
        </p:grpSpPr>
        <p:sp>
          <p:nvSpPr>
            <p:cNvPr id="14" name="TextBox 13">
              <a:extLst>
                <a:ext uri="{FF2B5EF4-FFF2-40B4-BE49-F238E27FC236}">
                  <a16:creationId xmlns:a16="http://schemas.microsoft.com/office/drawing/2014/main" id="{8C777C34-7BE6-47C5-A45B-B34307CC22FC}"/>
                </a:ext>
              </a:extLst>
            </p:cNvPr>
            <p:cNvSpPr txBox="1"/>
            <p:nvPr/>
          </p:nvSpPr>
          <p:spPr>
            <a:xfrm>
              <a:off x="853125" y="1836654"/>
              <a:ext cx="713657" cy="338554"/>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Focus</a:t>
              </a:r>
            </a:p>
          </p:txBody>
        </p:sp>
        <p:sp>
          <p:nvSpPr>
            <p:cNvPr id="33" name="Freeform 118">
              <a:extLst>
                <a:ext uri="{FF2B5EF4-FFF2-40B4-BE49-F238E27FC236}">
                  <a16:creationId xmlns:a16="http://schemas.microsoft.com/office/drawing/2014/main" id="{2CE069B2-BA97-469A-8865-D16CBF5F0774}"/>
                </a:ext>
              </a:extLst>
            </p:cNvPr>
            <p:cNvSpPr>
              <a:spLocks noChangeAspect="1" noEditPoints="1"/>
            </p:cNvSpPr>
            <p:nvPr/>
          </p:nvSpPr>
          <p:spPr bwMode="black">
            <a:xfrm>
              <a:off x="1027073" y="1556351"/>
              <a:ext cx="365760" cy="253008"/>
            </a:xfrm>
            <a:custGeom>
              <a:avLst/>
              <a:gdLst>
                <a:gd name="T0" fmla="*/ 40 w 80"/>
                <a:gd name="T1" fmla="*/ 0 h 56"/>
                <a:gd name="T2" fmla="*/ 0 w 80"/>
                <a:gd name="T3" fmla="*/ 28 h 56"/>
                <a:gd name="T4" fmla="*/ 40 w 80"/>
                <a:gd name="T5" fmla="*/ 56 h 56"/>
                <a:gd name="T6" fmla="*/ 80 w 80"/>
                <a:gd name="T7" fmla="*/ 28 h 56"/>
                <a:gd name="T8" fmla="*/ 40 w 80"/>
                <a:gd name="T9" fmla="*/ 0 h 56"/>
                <a:gd name="T10" fmla="*/ 40 w 80"/>
                <a:gd name="T11" fmla="*/ 48 h 56"/>
                <a:gd name="T12" fmla="*/ 20 w 80"/>
                <a:gd name="T13" fmla="*/ 28 h 56"/>
                <a:gd name="T14" fmla="*/ 40 w 80"/>
                <a:gd name="T15" fmla="*/ 8 h 56"/>
                <a:gd name="T16" fmla="*/ 60 w 80"/>
                <a:gd name="T17" fmla="*/ 28 h 56"/>
                <a:gd name="T18" fmla="*/ 40 w 80"/>
                <a:gd name="T19" fmla="*/ 48 h 56"/>
                <a:gd name="T20" fmla="*/ 52 w 80"/>
                <a:gd name="T21" fmla="*/ 28 h 56"/>
                <a:gd name="T22" fmla="*/ 40 w 80"/>
                <a:gd name="T23" fmla="*/ 40 h 56"/>
                <a:gd name="T24" fmla="*/ 28 w 80"/>
                <a:gd name="T25" fmla="*/ 28 h 56"/>
                <a:gd name="T26" fmla="*/ 40 w 80"/>
                <a:gd name="T27" fmla="*/ 16 h 56"/>
                <a:gd name="T28" fmla="*/ 52 w 80"/>
                <a:gd name="T29" fmla="*/ 2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 h="56">
                  <a:moveTo>
                    <a:pt x="40" y="0"/>
                  </a:moveTo>
                  <a:cubicBezTo>
                    <a:pt x="15" y="0"/>
                    <a:pt x="0" y="28"/>
                    <a:pt x="0" y="28"/>
                  </a:cubicBezTo>
                  <a:cubicBezTo>
                    <a:pt x="0" y="28"/>
                    <a:pt x="15" y="56"/>
                    <a:pt x="40" y="56"/>
                  </a:cubicBezTo>
                  <a:cubicBezTo>
                    <a:pt x="65" y="56"/>
                    <a:pt x="80" y="28"/>
                    <a:pt x="80" y="28"/>
                  </a:cubicBezTo>
                  <a:cubicBezTo>
                    <a:pt x="80" y="28"/>
                    <a:pt x="65" y="0"/>
                    <a:pt x="40" y="0"/>
                  </a:cubicBezTo>
                  <a:close/>
                  <a:moveTo>
                    <a:pt x="40" y="48"/>
                  </a:moveTo>
                  <a:cubicBezTo>
                    <a:pt x="29" y="48"/>
                    <a:pt x="20" y="39"/>
                    <a:pt x="20" y="28"/>
                  </a:cubicBezTo>
                  <a:cubicBezTo>
                    <a:pt x="20" y="17"/>
                    <a:pt x="29" y="8"/>
                    <a:pt x="40" y="8"/>
                  </a:cubicBezTo>
                  <a:cubicBezTo>
                    <a:pt x="51" y="8"/>
                    <a:pt x="60" y="17"/>
                    <a:pt x="60" y="28"/>
                  </a:cubicBezTo>
                  <a:cubicBezTo>
                    <a:pt x="60" y="39"/>
                    <a:pt x="51" y="48"/>
                    <a:pt x="40" y="48"/>
                  </a:cubicBezTo>
                  <a:close/>
                  <a:moveTo>
                    <a:pt x="52" y="28"/>
                  </a:moveTo>
                  <a:cubicBezTo>
                    <a:pt x="52" y="35"/>
                    <a:pt x="46" y="40"/>
                    <a:pt x="40" y="40"/>
                  </a:cubicBezTo>
                  <a:cubicBezTo>
                    <a:pt x="33" y="40"/>
                    <a:pt x="28" y="35"/>
                    <a:pt x="28" y="28"/>
                  </a:cubicBezTo>
                  <a:cubicBezTo>
                    <a:pt x="28" y="22"/>
                    <a:pt x="33" y="16"/>
                    <a:pt x="40" y="16"/>
                  </a:cubicBezTo>
                  <a:cubicBezTo>
                    <a:pt x="46" y="16"/>
                    <a:pt x="52" y="22"/>
                    <a:pt x="52" y="28"/>
                  </a:cubicBezTo>
                </a:path>
              </a:pathLst>
            </a:custGeom>
            <a:solidFill>
              <a:srgbClr val="0078D7"/>
            </a:solidFill>
            <a:ln>
              <a:noFill/>
            </a:ln>
            <a:extLst/>
          </p:spPr>
          <p:txBody>
            <a:bodyPr vert="horz" wrap="square" lIns="69953" tIns="34976" rIns="69953" bIns="34976"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20" name="Straight Connector 19">
            <a:extLst>
              <a:ext uri="{FF2B5EF4-FFF2-40B4-BE49-F238E27FC236}">
                <a16:creationId xmlns:a16="http://schemas.microsoft.com/office/drawing/2014/main" id="{327686FC-6D6A-4AD4-941E-DB9231F28246}"/>
              </a:ext>
            </a:extLst>
          </p:cNvPr>
          <p:cNvCxnSpPr>
            <a:cxnSpLocks/>
          </p:cNvCxnSpPr>
          <p:nvPr/>
        </p:nvCxnSpPr>
        <p:spPr>
          <a:xfrm>
            <a:off x="7607809" y="3106883"/>
            <a:ext cx="0" cy="1015399"/>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F7B9D4CD-6EE7-498E-B29D-6954A7DD85E1}"/>
              </a:ext>
            </a:extLst>
          </p:cNvPr>
          <p:cNvSpPr txBox="1"/>
          <p:nvPr/>
        </p:nvSpPr>
        <p:spPr>
          <a:xfrm>
            <a:off x="7737126" y="3195573"/>
            <a:ext cx="4297680"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Superior developer tools</a:t>
            </a:r>
          </a:p>
          <a:p>
            <a:pPr marL="0" marR="0" lvl="0" indent="0" algn="l" defTabSz="457200" rtl="0" eaLnBrk="1" fontAlgn="auto" latinLnBrk="0" hangingPunct="1">
              <a:lnSpc>
                <a:spcPct val="100000"/>
              </a:lnSpc>
              <a:spcBef>
                <a:spcPts val="0"/>
              </a:spcBef>
              <a:spcAft>
                <a:spcPts val="300"/>
              </a:spcAft>
              <a:buClrTx/>
              <a:buSzTx/>
              <a:buFontTx/>
              <a:buNone/>
              <a:tabLst/>
              <a:defRPr/>
            </a:pPr>
            <a:endPar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r>
              <a:rPr kumimoji="0" lang="en-US" sz="1400" b="0" i="0" u="none" strike="noStrike" kern="1200" cap="none" spc="0" normalizeH="0" baseline="0" noProof="0">
                <a:ln>
                  <a:noFill/>
                </a:ln>
                <a:gradFill>
                  <a:gsLst>
                    <a:gs pos="1250">
                      <a:srgbClr val="505050"/>
                    </a:gs>
                    <a:gs pos="100000">
                      <a:srgbClr val="505050"/>
                    </a:gs>
                  </a:gsLst>
                  <a:lin ang="5400000" scaled="0"/>
                </a:gradFill>
                <a:effectLst/>
                <a:uLnTx/>
                <a:uFillTx/>
                <a:latin typeface="Segoe UI Semilight" panose="020B0402040204020203" pitchFamily="34" charset="0"/>
                <a:ea typeface="+mn-ea"/>
                <a:cs typeface="Segoe UI Semilight" panose="020B0402040204020203" pitchFamily="34" charset="0"/>
              </a:rPr>
              <a:t>Excellent integration with CI/CD and monitoring tools</a:t>
            </a:r>
          </a:p>
        </p:txBody>
      </p:sp>
      <p:grpSp>
        <p:nvGrpSpPr>
          <p:cNvPr id="17" name="Group 16">
            <a:extLst>
              <a:ext uri="{FF2B5EF4-FFF2-40B4-BE49-F238E27FC236}">
                <a16:creationId xmlns:a16="http://schemas.microsoft.com/office/drawing/2014/main" id="{738274E8-12A3-4BA4-A638-7E1EC8C7DDBE}"/>
              </a:ext>
            </a:extLst>
          </p:cNvPr>
          <p:cNvGrpSpPr/>
          <p:nvPr/>
        </p:nvGrpSpPr>
        <p:grpSpPr>
          <a:xfrm>
            <a:off x="6395909" y="3223385"/>
            <a:ext cx="1188720" cy="787796"/>
            <a:chOff x="578221" y="3008289"/>
            <a:chExt cx="1188720" cy="787796"/>
          </a:xfrm>
        </p:grpSpPr>
        <p:sp>
          <p:nvSpPr>
            <p:cNvPr id="16" name="TextBox 15">
              <a:extLst>
                <a:ext uri="{FF2B5EF4-FFF2-40B4-BE49-F238E27FC236}">
                  <a16:creationId xmlns:a16="http://schemas.microsoft.com/office/drawing/2014/main" id="{8B598C7A-1FB3-443B-A012-57F96FA12A73}"/>
                </a:ext>
              </a:extLst>
            </p:cNvPr>
            <p:cNvSpPr txBox="1"/>
            <p:nvPr/>
          </p:nvSpPr>
          <p:spPr>
            <a:xfrm>
              <a:off x="578221" y="3457531"/>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Efficiency</a:t>
              </a:r>
            </a:p>
          </p:txBody>
        </p:sp>
        <p:pic>
          <p:nvPicPr>
            <p:cNvPr id="2" name="Picture 1">
              <a:extLst>
                <a:ext uri="{FF2B5EF4-FFF2-40B4-BE49-F238E27FC236}">
                  <a16:creationId xmlns:a16="http://schemas.microsoft.com/office/drawing/2014/main" id="{3160EB0E-D6AC-49FB-9606-9DD6D46251D1}"/>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98845" y="3008289"/>
              <a:ext cx="347472" cy="419010"/>
            </a:xfrm>
            <a:prstGeom prst="rect">
              <a:avLst/>
            </a:prstGeom>
          </p:spPr>
        </p:pic>
      </p:grpSp>
      <p:cxnSp>
        <p:nvCxnSpPr>
          <p:cNvPr id="21" name="Straight Connector 20">
            <a:extLst>
              <a:ext uri="{FF2B5EF4-FFF2-40B4-BE49-F238E27FC236}">
                <a16:creationId xmlns:a16="http://schemas.microsoft.com/office/drawing/2014/main" id="{5CAE478D-1F5D-4325-9E64-D139926F3947}"/>
              </a:ext>
            </a:extLst>
          </p:cNvPr>
          <p:cNvCxnSpPr>
            <a:cxnSpLocks/>
          </p:cNvCxnSpPr>
          <p:nvPr/>
        </p:nvCxnSpPr>
        <p:spPr>
          <a:xfrm>
            <a:off x="7607809" y="4966855"/>
            <a:ext cx="0" cy="1036070"/>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A5CC4A2A-8E27-4733-81DF-D2669477AAC1}"/>
              </a:ext>
            </a:extLst>
          </p:cNvPr>
          <p:cNvSpPr txBox="1"/>
          <p:nvPr/>
        </p:nvSpPr>
        <p:spPr>
          <a:xfrm>
            <a:off x="7737125" y="5086446"/>
            <a:ext cx="4378663" cy="815608"/>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300"/>
              </a:spcAft>
              <a:buClrTx/>
              <a:buSzTx/>
              <a:buFontTx/>
              <a:buNone/>
              <a:tabLst/>
              <a:defRPr/>
            </a:pPr>
            <a:r>
              <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Economical for starters and predictable for enterprises</a:t>
            </a:r>
          </a:p>
          <a:p>
            <a:pPr marL="0" marR="0" lvl="0" indent="0" algn="l" defTabSz="457200" rtl="0" eaLnBrk="1" fontAlgn="auto" latinLnBrk="0" hangingPunct="1">
              <a:lnSpc>
                <a:spcPct val="100000"/>
              </a:lnSpc>
              <a:spcBef>
                <a:spcPts val="0"/>
              </a:spcBef>
              <a:spcAft>
                <a:spcPts val="300"/>
              </a:spcAft>
              <a:buClrTx/>
              <a:buSzTx/>
              <a:buFontTx/>
              <a:buNone/>
              <a:tabLst/>
              <a:defRPr/>
            </a:pPr>
            <a:endPar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endParaRPr>
          </a:p>
          <a:p>
            <a:pPr marL="0" marR="0" lvl="0" indent="0" algn="l" defTabSz="457200" rtl="0" eaLnBrk="1" fontAlgn="auto" latinLnBrk="0" hangingPunct="1">
              <a:lnSpc>
                <a:spcPct val="100000"/>
              </a:lnSpc>
              <a:spcBef>
                <a:spcPts val="0"/>
              </a:spcBef>
              <a:spcAft>
                <a:spcPts val="300"/>
              </a:spcAft>
              <a:buClrTx/>
              <a:buSzTx/>
              <a:buFontTx/>
              <a:buNone/>
              <a:tabLst/>
              <a:defRPr/>
            </a:pPr>
            <a:r>
              <a:rPr lang="en-US" sz="1400">
                <a:gradFill>
                  <a:gsLst>
                    <a:gs pos="1250">
                      <a:srgbClr val="505050"/>
                    </a:gs>
                    <a:gs pos="100000">
                      <a:srgbClr val="505050"/>
                    </a:gs>
                  </a:gsLst>
                  <a:lin ang="5400000" scaled="0"/>
                </a:gradFill>
                <a:latin typeface="Segoe UI Semilight" panose="020B0402040204020203" pitchFamily="34" charset="0"/>
                <a:cs typeface="Segoe UI Semilight" panose="020B0402040204020203" pitchFamily="34" charset="0"/>
              </a:rPr>
              <a:t>Open platform makes multi-cloud a reality</a:t>
            </a:r>
          </a:p>
        </p:txBody>
      </p:sp>
      <p:grpSp>
        <p:nvGrpSpPr>
          <p:cNvPr id="18" name="Group 17">
            <a:extLst>
              <a:ext uri="{FF2B5EF4-FFF2-40B4-BE49-F238E27FC236}">
                <a16:creationId xmlns:a16="http://schemas.microsoft.com/office/drawing/2014/main" id="{3AF3D7A2-CA5D-4807-AD9A-5CC8F2625F86}"/>
              </a:ext>
            </a:extLst>
          </p:cNvPr>
          <p:cNvGrpSpPr/>
          <p:nvPr/>
        </p:nvGrpSpPr>
        <p:grpSpPr>
          <a:xfrm>
            <a:off x="6395909" y="5127145"/>
            <a:ext cx="1188720" cy="741562"/>
            <a:chOff x="578221" y="4925641"/>
            <a:chExt cx="1188720" cy="741562"/>
          </a:xfrm>
        </p:grpSpPr>
        <p:sp>
          <p:nvSpPr>
            <p:cNvPr id="19" name="TextBox 18">
              <a:extLst>
                <a:ext uri="{FF2B5EF4-FFF2-40B4-BE49-F238E27FC236}">
                  <a16:creationId xmlns:a16="http://schemas.microsoft.com/office/drawing/2014/main" id="{3E682C7D-7D98-43A2-BF90-3957D3FA05AC}"/>
                </a:ext>
              </a:extLst>
            </p:cNvPr>
            <p:cNvSpPr txBox="1"/>
            <p:nvPr/>
          </p:nvSpPr>
          <p:spPr>
            <a:xfrm>
              <a:off x="578221" y="5328649"/>
              <a:ext cx="1188720" cy="33855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0078D7"/>
                      </a:gs>
                      <a:gs pos="100000">
                        <a:srgbClr val="0078D7"/>
                      </a:gs>
                    </a:gsLst>
                    <a:lin ang="5400000" scaled="0"/>
                  </a:gradFill>
                  <a:effectLst/>
                  <a:uLnTx/>
                  <a:uFillTx/>
                  <a:latin typeface="Segoe UI Semibold" panose="020B0702040204020203" pitchFamily="34" charset="0"/>
                  <a:ea typeface="+mn-ea"/>
                  <a:cs typeface="Segoe UI Semibold" panose="020B0702040204020203" pitchFamily="34" charset="0"/>
                </a:rPr>
                <a:t>Flexibility</a:t>
              </a:r>
            </a:p>
          </p:txBody>
        </p:sp>
        <p:pic>
          <p:nvPicPr>
            <p:cNvPr id="9" name="Picture 8">
              <a:extLst>
                <a:ext uri="{FF2B5EF4-FFF2-40B4-BE49-F238E27FC236}">
                  <a16:creationId xmlns:a16="http://schemas.microsoft.com/office/drawing/2014/main" id="{60783A7C-7178-4B44-85C5-6847422046E2}"/>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998469" y="4925641"/>
              <a:ext cx="348224" cy="365760"/>
            </a:xfrm>
            <a:prstGeom prst="rect">
              <a:avLst/>
            </a:prstGeom>
          </p:spPr>
        </p:pic>
      </p:grpSp>
      <p:sp>
        <p:nvSpPr>
          <p:cNvPr id="3" name="Title 2">
            <a:extLst>
              <a:ext uri="{FF2B5EF4-FFF2-40B4-BE49-F238E27FC236}">
                <a16:creationId xmlns:a16="http://schemas.microsoft.com/office/drawing/2014/main" id="{3C6F1FD6-9A5F-45E4-90C3-75F3C3197F0D}"/>
              </a:ext>
            </a:extLst>
          </p:cNvPr>
          <p:cNvSpPr>
            <a:spLocks noGrp="1"/>
          </p:cNvSpPr>
          <p:nvPr>
            <p:ph type="title"/>
          </p:nvPr>
        </p:nvSpPr>
        <p:spPr>
          <a:xfrm>
            <a:off x="379461" y="2804093"/>
            <a:ext cx="6372414" cy="758825"/>
          </a:xfrm>
        </p:spPr>
        <p:txBody>
          <a:bodyPr/>
          <a:lstStyle/>
          <a:p>
            <a:r>
              <a:rPr lang="en-US"/>
              <a:t>Azure</a:t>
            </a:r>
            <a:br>
              <a:rPr lang="en-US"/>
            </a:br>
            <a:r>
              <a:rPr lang="en-US"/>
              <a:t>best cloud for serverless</a:t>
            </a:r>
          </a:p>
        </p:txBody>
      </p:sp>
    </p:spTree>
    <p:extLst>
      <p:ext uri="{BB962C8B-B14F-4D97-AF65-F5344CB8AC3E}">
        <p14:creationId xmlns:p14="http://schemas.microsoft.com/office/powerpoint/2010/main" val="2736948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C373446-CCFC-40B0-80A8-4B4E6E4E8B01}"/>
              </a:ext>
            </a:extLst>
          </p:cNvPr>
          <p:cNvSpPr txBox="1"/>
          <p:nvPr/>
        </p:nvSpPr>
        <p:spPr>
          <a:xfrm>
            <a:off x="914603" y="1636451"/>
            <a:ext cx="1435008"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505050"/>
                    </a:gs>
                    <a:gs pos="85000">
                      <a:srgbClr val="505050"/>
                    </a:gs>
                  </a:gsLst>
                  <a:lin ang="16200000" scaled="1"/>
                </a:gradFill>
                <a:effectLst/>
                <a:uLnTx/>
                <a:uFillTx/>
                <a:latin typeface="Segoe UI Semibold" panose="020B0702040204020203" pitchFamily="34" charset="0"/>
                <a:ea typeface="+mn-ea"/>
                <a:cs typeface="Segoe UI Semibold" panose="020B0702040204020203" pitchFamily="34" charset="0"/>
              </a:rPr>
              <a:t>Development</a:t>
            </a:r>
          </a:p>
        </p:txBody>
      </p:sp>
      <p:sp>
        <p:nvSpPr>
          <p:cNvPr id="6" name="TextBox 5">
            <a:extLst>
              <a:ext uri="{FF2B5EF4-FFF2-40B4-BE49-F238E27FC236}">
                <a16:creationId xmlns:a16="http://schemas.microsoft.com/office/drawing/2014/main" id="{58F1B57A-DB8D-420B-94CA-45F089D8135D}"/>
              </a:ext>
            </a:extLst>
          </p:cNvPr>
          <p:cNvSpPr txBox="1"/>
          <p:nvPr/>
        </p:nvSpPr>
        <p:spPr>
          <a:xfrm>
            <a:off x="7181004" y="1636451"/>
            <a:ext cx="987771" cy="33855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0">
                      <a:srgbClr val="0078D7"/>
                    </a:gs>
                    <a:gs pos="85000">
                      <a:srgbClr val="0078D7"/>
                    </a:gs>
                  </a:gsLst>
                  <a:lin ang="16200000" scaled="1"/>
                </a:gradFill>
                <a:effectLst/>
                <a:uLnTx/>
                <a:uFillTx/>
                <a:latin typeface="Segoe UI Semibold" panose="020B0702040204020203" pitchFamily="34" charset="0"/>
                <a:ea typeface="+mn-ea"/>
                <a:cs typeface="Segoe UI Semibold" panose="020B0702040204020203" pitchFamily="34" charset="0"/>
              </a:rPr>
              <a:t>Platform</a:t>
            </a:r>
          </a:p>
        </p:txBody>
      </p:sp>
      <p:grpSp>
        <p:nvGrpSpPr>
          <p:cNvPr id="22" name="Group 21">
            <a:extLst>
              <a:ext uri="{FF2B5EF4-FFF2-40B4-BE49-F238E27FC236}">
                <a16:creationId xmlns:a16="http://schemas.microsoft.com/office/drawing/2014/main" id="{031E8AEF-7049-4649-B4CA-150EB55CC6F3}"/>
              </a:ext>
            </a:extLst>
          </p:cNvPr>
          <p:cNvGrpSpPr/>
          <p:nvPr/>
        </p:nvGrpSpPr>
        <p:grpSpPr>
          <a:xfrm>
            <a:off x="472683" y="3663367"/>
            <a:ext cx="2367288" cy="758739"/>
            <a:chOff x="601720" y="3946072"/>
            <a:chExt cx="2367288" cy="758739"/>
          </a:xfrm>
        </p:grpSpPr>
        <p:sp>
          <p:nvSpPr>
            <p:cNvPr id="9" name="Rectangle 8">
              <a:extLst>
                <a:ext uri="{FF2B5EF4-FFF2-40B4-BE49-F238E27FC236}">
                  <a16:creationId xmlns:a16="http://schemas.microsoft.com/office/drawing/2014/main" id="{2DD8068F-94B8-48F5-8767-5F358FFF3DB6}"/>
                </a:ext>
              </a:extLst>
            </p:cNvPr>
            <p:cNvSpPr/>
            <p:nvPr/>
          </p:nvSpPr>
          <p:spPr bwMode="auto">
            <a:xfrm>
              <a:off x="601720" y="3946072"/>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Local development</a:t>
              </a:r>
            </a:p>
          </p:txBody>
        </p:sp>
        <p:sp>
          <p:nvSpPr>
            <p:cNvPr id="14" name="Freeform 33">
              <a:extLst>
                <a:ext uri="{FF2B5EF4-FFF2-40B4-BE49-F238E27FC236}">
                  <a16:creationId xmlns:a16="http://schemas.microsoft.com/office/drawing/2014/main" id="{62B5A517-0113-4BE7-872C-9FD89634BCCF}"/>
                </a:ext>
              </a:extLst>
            </p:cNvPr>
            <p:cNvSpPr>
              <a:spLocks noEditPoints="1"/>
            </p:cNvSpPr>
            <p:nvPr/>
          </p:nvSpPr>
          <p:spPr bwMode="auto">
            <a:xfrm>
              <a:off x="829420" y="4159583"/>
              <a:ext cx="367846" cy="331718"/>
            </a:xfrm>
            <a:custGeom>
              <a:avLst/>
              <a:gdLst>
                <a:gd name="T0" fmla="*/ 110 w 236"/>
                <a:gd name="T1" fmla="*/ 0 h 204"/>
                <a:gd name="T2" fmla="*/ 110 w 236"/>
                <a:gd name="T3" fmla="*/ 51 h 204"/>
                <a:gd name="T4" fmla="*/ 0 w 236"/>
                <a:gd name="T5" fmla="*/ 51 h 204"/>
                <a:gd name="T6" fmla="*/ 0 w 236"/>
                <a:gd name="T7" fmla="*/ 60 h 204"/>
                <a:gd name="T8" fmla="*/ 0 w 236"/>
                <a:gd name="T9" fmla="*/ 170 h 204"/>
                <a:gd name="T10" fmla="*/ 84 w 236"/>
                <a:gd name="T11" fmla="*/ 170 h 204"/>
                <a:gd name="T12" fmla="*/ 84 w 236"/>
                <a:gd name="T13" fmla="*/ 187 h 204"/>
                <a:gd name="T14" fmla="*/ 51 w 236"/>
                <a:gd name="T15" fmla="*/ 187 h 204"/>
                <a:gd name="T16" fmla="*/ 51 w 236"/>
                <a:gd name="T17" fmla="*/ 204 h 204"/>
                <a:gd name="T18" fmla="*/ 236 w 236"/>
                <a:gd name="T19" fmla="*/ 204 h 204"/>
                <a:gd name="T20" fmla="*/ 236 w 236"/>
                <a:gd name="T21" fmla="*/ 0 h 204"/>
                <a:gd name="T22" fmla="*/ 110 w 236"/>
                <a:gd name="T23" fmla="*/ 0 h 204"/>
                <a:gd name="T24" fmla="*/ 126 w 236"/>
                <a:gd name="T25" fmla="*/ 17 h 204"/>
                <a:gd name="T26" fmla="*/ 219 w 236"/>
                <a:gd name="T27" fmla="*/ 17 h 204"/>
                <a:gd name="T28" fmla="*/ 219 w 236"/>
                <a:gd name="T29" fmla="*/ 68 h 204"/>
                <a:gd name="T30" fmla="*/ 177 w 236"/>
                <a:gd name="T31" fmla="*/ 68 h 204"/>
                <a:gd name="T32" fmla="*/ 177 w 236"/>
                <a:gd name="T33" fmla="*/ 51 h 204"/>
                <a:gd name="T34" fmla="*/ 126 w 236"/>
                <a:gd name="T35" fmla="*/ 51 h 204"/>
                <a:gd name="T36" fmla="*/ 126 w 236"/>
                <a:gd name="T37" fmla="*/ 17 h 204"/>
                <a:gd name="T38" fmla="*/ 177 w 236"/>
                <a:gd name="T39" fmla="*/ 85 h 204"/>
                <a:gd name="T40" fmla="*/ 219 w 236"/>
                <a:gd name="T41" fmla="*/ 85 h 204"/>
                <a:gd name="T42" fmla="*/ 219 w 236"/>
                <a:gd name="T43" fmla="*/ 119 h 204"/>
                <a:gd name="T44" fmla="*/ 177 w 236"/>
                <a:gd name="T45" fmla="*/ 119 h 204"/>
                <a:gd name="T46" fmla="*/ 177 w 236"/>
                <a:gd name="T47" fmla="*/ 85 h 204"/>
                <a:gd name="T48" fmla="*/ 17 w 236"/>
                <a:gd name="T49" fmla="*/ 68 h 204"/>
                <a:gd name="T50" fmla="*/ 160 w 236"/>
                <a:gd name="T51" fmla="*/ 68 h 204"/>
                <a:gd name="T52" fmla="*/ 160 w 236"/>
                <a:gd name="T53" fmla="*/ 153 h 204"/>
                <a:gd name="T54" fmla="*/ 17 w 236"/>
                <a:gd name="T55" fmla="*/ 153 h 204"/>
                <a:gd name="T56" fmla="*/ 17 w 236"/>
                <a:gd name="T57" fmla="*/ 68 h 204"/>
                <a:gd name="T58" fmla="*/ 101 w 236"/>
                <a:gd name="T59" fmla="*/ 187 h 204"/>
                <a:gd name="T60" fmla="*/ 101 w 236"/>
                <a:gd name="T61" fmla="*/ 170 h 204"/>
                <a:gd name="T62" fmla="*/ 177 w 236"/>
                <a:gd name="T63" fmla="*/ 170 h 204"/>
                <a:gd name="T64" fmla="*/ 177 w 236"/>
                <a:gd name="T65" fmla="*/ 136 h 204"/>
                <a:gd name="T66" fmla="*/ 219 w 236"/>
                <a:gd name="T67" fmla="*/ 136 h 204"/>
                <a:gd name="T68" fmla="*/ 219 w 236"/>
                <a:gd name="T69" fmla="*/ 187 h 204"/>
                <a:gd name="T70" fmla="*/ 101 w 236"/>
                <a:gd name="T71" fmla="*/ 187 h 204"/>
                <a:gd name="T72" fmla="*/ 202 w 236"/>
                <a:gd name="T73" fmla="*/ 51 h 204"/>
                <a:gd name="T74" fmla="*/ 185 w 236"/>
                <a:gd name="T75" fmla="*/ 51 h 204"/>
                <a:gd name="T76" fmla="*/ 185 w 236"/>
                <a:gd name="T77" fmla="*/ 34 h 204"/>
                <a:gd name="T78" fmla="*/ 202 w 236"/>
                <a:gd name="T79" fmla="*/ 34 h 204"/>
                <a:gd name="T80" fmla="*/ 202 w 236"/>
                <a:gd name="T81" fmla="*/ 51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04">
                  <a:moveTo>
                    <a:pt x="110" y="0"/>
                  </a:moveTo>
                  <a:lnTo>
                    <a:pt x="110" y="51"/>
                  </a:lnTo>
                  <a:lnTo>
                    <a:pt x="0" y="51"/>
                  </a:lnTo>
                  <a:lnTo>
                    <a:pt x="0" y="60"/>
                  </a:lnTo>
                  <a:lnTo>
                    <a:pt x="0" y="170"/>
                  </a:lnTo>
                  <a:lnTo>
                    <a:pt x="84" y="170"/>
                  </a:lnTo>
                  <a:lnTo>
                    <a:pt x="84" y="187"/>
                  </a:lnTo>
                  <a:lnTo>
                    <a:pt x="51" y="187"/>
                  </a:lnTo>
                  <a:lnTo>
                    <a:pt x="51" y="204"/>
                  </a:lnTo>
                  <a:lnTo>
                    <a:pt x="236" y="204"/>
                  </a:lnTo>
                  <a:lnTo>
                    <a:pt x="236" y="0"/>
                  </a:lnTo>
                  <a:lnTo>
                    <a:pt x="110" y="0"/>
                  </a:lnTo>
                  <a:close/>
                  <a:moveTo>
                    <a:pt x="126" y="17"/>
                  </a:moveTo>
                  <a:lnTo>
                    <a:pt x="219" y="17"/>
                  </a:lnTo>
                  <a:lnTo>
                    <a:pt x="219" y="68"/>
                  </a:lnTo>
                  <a:lnTo>
                    <a:pt x="177" y="68"/>
                  </a:lnTo>
                  <a:lnTo>
                    <a:pt x="177" y="51"/>
                  </a:lnTo>
                  <a:lnTo>
                    <a:pt x="126" y="51"/>
                  </a:lnTo>
                  <a:lnTo>
                    <a:pt x="126" y="17"/>
                  </a:lnTo>
                  <a:close/>
                  <a:moveTo>
                    <a:pt x="177" y="85"/>
                  </a:moveTo>
                  <a:lnTo>
                    <a:pt x="219" y="85"/>
                  </a:lnTo>
                  <a:lnTo>
                    <a:pt x="219" y="119"/>
                  </a:lnTo>
                  <a:lnTo>
                    <a:pt x="177" y="119"/>
                  </a:lnTo>
                  <a:lnTo>
                    <a:pt x="177" y="85"/>
                  </a:lnTo>
                  <a:close/>
                  <a:moveTo>
                    <a:pt x="17" y="68"/>
                  </a:moveTo>
                  <a:lnTo>
                    <a:pt x="160" y="68"/>
                  </a:lnTo>
                  <a:lnTo>
                    <a:pt x="160" y="153"/>
                  </a:lnTo>
                  <a:lnTo>
                    <a:pt x="17" y="153"/>
                  </a:lnTo>
                  <a:lnTo>
                    <a:pt x="17" y="68"/>
                  </a:lnTo>
                  <a:close/>
                  <a:moveTo>
                    <a:pt x="101" y="187"/>
                  </a:moveTo>
                  <a:lnTo>
                    <a:pt x="101" y="170"/>
                  </a:lnTo>
                  <a:lnTo>
                    <a:pt x="177" y="170"/>
                  </a:lnTo>
                  <a:lnTo>
                    <a:pt x="177" y="136"/>
                  </a:lnTo>
                  <a:lnTo>
                    <a:pt x="219" y="136"/>
                  </a:lnTo>
                  <a:lnTo>
                    <a:pt x="219" y="187"/>
                  </a:lnTo>
                  <a:lnTo>
                    <a:pt x="101" y="187"/>
                  </a:lnTo>
                  <a:close/>
                  <a:moveTo>
                    <a:pt x="202" y="51"/>
                  </a:moveTo>
                  <a:lnTo>
                    <a:pt x="185" y="51"/>
                  </a:lnTo>
                  <a:lnTo>
                    <a:pt x="185" y="34"/>
                  </a:lnTo>
                  <a:lnTo>
                    <a:pt x="202" y="34"/>
                  </a:lnTo>
                  <a:lnTo>
                    <a:pt x="202" y="51"/>
                  </a:ln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652E750D-C1B5-4279-B95A-4342C835F6B9}"/>
              </a:ext>
            </a:extLst>
          </p:cNvPr>
          <p:cNvGrpSpPr/>
          <p:nvPr/>
        </p:nvGrpSpPr>
        <p:grpSpPr>
          <a:xfrm>
            <a:off x="472683" y="4463638"/>
            <a:ext cx="2367288" cy="758739"/>
            <a:chOff x="601720" y="4726013"/>
            <a:chExt cx="2367288" cy="758739"/>
          </a:xfrm>
        </p:grpSpPr>
        <p:sp>
          <p:nvSpPr>
            <p:cNvPr id="10" name="Rectangle 9">
              <a:extLst>
                <a:ext uri="{FF2B5EF4-FFF2-40B4-BE49-F238E27FC236}">
                  <a16:creationId xmlns:a16="http://schemas.microsoft.com/office/drawing/2014/main" id="{75130140-86BE-48B1-85AA-B56283B0A77F}"/>
                </a:ext>
              </a:extLst>
            </p:cNvPr>
            <p:cNvSpPr/>
            <p:nvPr/>
          </p:nvSpPr>
          <p:spPr bwMode="auto">
            <a:xfrm>
              <a:off x="601720" y="4726013"/>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Monitoring</a:t>
              </a:r>
            </a:p>
          </p:txBody>
        </p:sp>
        <p:sp>
          <p:nvSpPr>
            <p:cNvPr id="15" name="Freeform 41">
              <a:extLst>
                <a:ext uri="{FF2B5EF4-FFF2-40B4-BE49-F238E27FC236}">
                  <a16:creationId xmlns:a16="http://schemas.microsoft.com/office/drawing/2014/main" id="{C9EE7FDE-5236-4B75-A4B4-0FA2B65E2F46}"/>
                </a:ext>
              </a:extLst>
            </p:cNvPr>
            <p:cNvSpPr>
              <a:spLocks noEditPoints="1"/>
            </p:cNvSpPr>
            <p:nvPr/>
          </p:nvSpPr>
          <p:spPr bwMode="auto">
            <a:xfrm>
              <a:off x="806921" y="4879959"/>
              <a:ext cx="412843" cy="441308"/>
            </a:xfrm>
            <a:custGeom>
              <a:avLst/>
              <a:gdLst>
                <a:gd name="T0" fmla="*/ 56 w 104"/>
                <a:gd name="T1" fmla="*/ 104 h 104"/>
                <a:gd name="T2" fmla="*/ 56 w 104"/>
                <a:gd name="T3" fmla="*/ 88 h 104"/>
                <a:gd name="T4" fmla="*/ 88 w 104"/>
                <a:gd name="T5" fmla="*/ 56 h 104"/>
                <a:gd name="T6" fmla="*/ 104 w 104"/>
                <a:gd name="T7" fmla="*/ 56 h 104"/>
                <a:gd name="T8" fmla="*/ 104 w 104"/>
                <a:gd name="T9" fmla="*/ 48 h 104"/>
                <a:gd name="T10" fmla="*/ 88 w 104"/>
                <a:gd name="T11" fmla="*/ 48 h 104"/>
                <a:gd name="T12" fmla="*/ 56 w 104"/>
                <a:gd name="T13" fmla="*/ 16 h 104"/>
                <a:gd name="T14" fmla="*/ 56 w 104"/>
                <a:gd name="T15" fmla="*/ 0 h 104"/>
                <a:gd name="T16" fmla="*/ 48 w 104"/>
                <a:gd name="T17" fmla="*/ 0 h 104"/>
                <a:gd name="T18" fmla="*/ 48 w 104"/>
                <a:gd name="T19" fmla="*/ 16 h 104"/>
                <a:gd name="T20" fmla="*/ 16 w 104"/>
                <a:gd name="T21" fmla="*/ 48 h 104"/>
                <a:gd name="T22" fmla="*/ 0 w 104"/>
                <a:gd name="T23" fmla="*/ 48 h 104"/>
                <a:gd name="T24" fmla="*/ 0 w 104"/>
                <a:gd name="T25" fmla="*/ 56 h 104"/>
                <a:gd name="T26" fmla="*/ 16 w 104"/>
                <a:gd name="T27" fmla="*/ 56 h 104"/>
                <a:gd name="T28" fmla="*/ 48 w 104"/>
                <a:gd name="T29" fmla="*/ 88 h 104"/>
                <a:gd name="T30" fmla="*/ 48 w 104"/>
                <a:gd name="T31" fmla="*/ 104 h 104"/>
                <a:gd name="T32" fmla="*/ 56 w 104"/>
                <a:gd name="T33" fmla="*/ 104 h 104"/>
                <a:gd name="T34" fmla="*/ 24 w 104"/>
                <a:gd name="T35" fmla="*/ 52 h 104"/>
                <a:gd name="T36" fmla="*/ 52 w 104"/>
                <a:gd name="T37" fmla="*/ 24 h 104"/>
                <a:gd name="T38" fmla="*/ 80 w 104"/>
                <a:gd name="T39" fmla="*/ 52 h 104"/>
                <a:gd name="T40" fmla="*/ 52 w 104"/>
                <a:gd name="T41" fmla="*/ 80 h 104"/>
                <a:gd name="T42" fmla="*/ 24 w 104"/>
                <a:gd name="T43" fmla="*/ 52 h 104"/>
                <a:gd name="T44" fmla="*/ 68 w 104"/>
                <a:gd name="T45" fmla="*/ 52 h 104"/>
                <a:gd name="T46" fmla="*/ 52 w 104"/>
                <a:gd name="T47" fmla="*/ 36 h 104"/>
                <a:gd name="T48" fmla="*/ 36 w 104"/>
                <a:gd name="T49" fmla="*/ 52 h 104"/>
                <a:gd name="T50" fmla="*/ 52 w 104"/>
                <a:gd name="T51" fmla="*/ 68 h 104"/>
                <a:gd name="T52" fmla="*/ 68 w 104"/>
                <a:gd name="T53" fmla="*/ 52 h 104"/>
                <a:gd name="T54" fmla="*/ 44 w 104"/>
                <a:gd name="T55" fmla="*/ 52 h 104"/>
                <a:gd name="T56" fmla="*/ 52 w 104"/>
                <a:gd name="T57" fmla="*/ 44 h 104"/>
                <a:gd name="T58" fmla="*/ 60 w 104"/>
                <a:gd name="T59" fmla="*/ 52 h 104"/>
                <a:gd name="T60" fmla="*/ 52 w 104"/>
                <a:gd name="T61" fmla="*/ 60 h 104"/>
                <a:gd name="T62" fmla="*/ 44 w 104"/>
                <a:gd name="T63" fmla="*/ 5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4" h="104">
                  <a:moveTo>
                    <a:pt x="56" y="104"/>
                  </a:moveTo>
                  <a:cubicBezTo>
                    <a:pt x="56" y="88"/>
                    <a:pt x="56" y="88"/>
                    <a:pt x="56" y="88"/>
                  </a:cubicBezTo>
                  <a:cubicBezTo>
                    <a:pt x="73" y="86"/>
                    <a:pt x="86" y="73"/>
                    <a:pt x="88" y="56"/>
                  </a:cubicBezTo>
                  <a:cubicBezTo>
                    <a:pt x="104" y="56"/>
                    <a:pt x="104" y="56"/>
                    <a:pt x="104" y="56"/>
                  </a:cubicBezTo>
                  <a:cubicBezTo>
                    <a:pt x="104" y="48"/>
                    <a:pt x="104" y="48"/>
                    <a:pt x="104" y="48"/>
                  </a:cubicBezTo>
                  <a:cubicBezTo>
                    <a:pt x="88" y="48"/>
                    <a:pt x="88" y="48"/>
                    <a:pt x="88" y="48"/>
                  </a:cubicBezTo>
                  <a:cubicBezTo>
                    <a:pt x="86" y="31"/>
                    <a:pt x="73" y="18"/>
                    <a:pt x="56" y="16"/>
                  </a:cubicBezTo>
                  <a:cubicBezTo>
                    <a:pt x="56" y="0"/>
                    <a:pt x="56" y="0"/>
                    <a:pt x="56" y="0"/>
                  </a:cubicBezTo>
                  <a:cubicBezTo>
                    <a:pt x="48" y="0"/>
                    <a:pt x="48" y="0"/>
                    <a:pt x="48" y="0"/>
                  </a:cubicBezTo>
                  <a:cubicBezTo>
                    <a:pt x="48" y="16"/>
                    <a:pt x="48" y="16"/>
                    <a:pt x="48" y="16"/>
                  </a:cubicBezTo>
                  <a:cubicBezTo>
                    <a:pt x="31" y="18"/>
                    <a:pt x="18" y="31"/>
                    <a:pt x="16" y="48"/>
                  </a:cubicBezTo>
                  <a:cubicBezTo>
                    <a:pt x="0" y="48"/>
                    <a:pt x="0" y="48"/>
                    <a:pt x="0" y="48"/>
                  </a:cubicBezTo>
                  <a:cubicBezTo>
                    <a:pt x="0" y="56"/>
                    <a:pt x="0" y="56"/>
                    <a:pt x="0" y="56"/>
                  </a:cubicBezTo>
                  <a:cubicBezTo>
                    <a:pt x="16" y="56"/>
                    <a:pt x="16" y="56"/>
                    <a:pt x="16" y="56"/>
                  </a:cubicBezTo>
                  <a:cubicBezTo>
                    <a:pt x="18" y="73"/>
                    <a:pt x="31" y="86"/>
                    <a:pt x="48" y="88"/>
                  </a:cubicBezTo>
                  <a:cubicBezTo>
                    <a:pt x="48" y="104"/>
                    <a:pt x="48" y="104"/>
                    <a:pt x="48" y="104"/>
                  </a:cubicBezTo>
                  <a:lnTo>
                    <a:pt x="56" y="104"/>
                  </a:lnTo>
                  <a:close/>
                  <a:moveTo>
                    <a:pt x="24" y="52"/>
                  </a:moveTo>
                  <a:cubicBezTo>
                    <a:pt x="24" y="37"/>
                    <a:pt x="37" y="24"/>
                    <a:pt x="52" y="24"/>
                  </a:cubicBezTo>
                  <a:cubicBezTo>
                    <a:pt x="67" y="24"/>
                    <a:pt x="80" y="37"/>
                    <a:pt x="80" y="52"/>
                  </a:cubicBezTo>
                  <a:cubicBezTo>
                    <a:pt x="80" y="67"/>
                    <a:pt x="67" y="80"/>
                    <a:pt x="52" y="80"/>
                  </a:cubicBezTo>
                  <a:cubicBezTo>
                    <a:pt x="37" y="80"/>
                    <a:pt x="24" y="67"/>
                    <a:pt x="24" y="52"/>
                  </a:cubicBezTo>
                  <a:close/>
                  <a:moveTo>
                    <a:pt x="68" y="52"/>
                  </a:moveTo>
                  <a:cubicBezTo>
                    <a:pt x="68" y="43"/>
                    <a:pt x="61" y="36"/>
                    <a:pt x="52" y="36"/>
                  </a:cubicBezTo>
                  <a:cubicBezTo>
                    <a:pt x="43" y="36"/>
                    <a:pt x="36" y="43"/>
                    <a:pt x="36" y="52"/>
                  </a:cubicBezTo>
                  <a:cubicBezTo>
                    <a:pt x="36" y="61"/>
                    <a:pt x="43" y="68"/>
                    <a:pt x="52" y="68"/>
                  </a:cubicBezTo>
                  <a:cubicBezTo>
                    <a:pt x="61" y="68"/>
                    <a:pt x="68" y="61"/>
                    <a:pt x="68" y="52"/>
                  </a:cubicBezTo>
                  <a:close/>
                  <a:moveTo>
                    <a:pt x="44" y="52"/>
                  </a:moveTo>
                  <a:cubicBezTo>
                    <a:pt x="44" y="48"/>
                    <a:pt x="48" y="44"/>
                    <a:pt x="52" y="44"/>
                  </a:cubicBezTo>
                  <a:cubicBezTo>
                    <a:pt x="56" y="44"/>
                    <a:pt x="60" y="48"/>
                    <a:pt x="60" y="52"/>
                  </a:cubicBezTo>
                  <a:cubicBezTo>
                    <a:pt x="60" y="56"/>
                    <a:pt x="56" y="60"/>
                    <a:pt x="52" y="60"/>
                  </a:cubicBezTo>
                  <a:cubicBezTo>
                    <a:pt x="48" y="60"/>
                    <a:pt x="44" y="56"/>
                    <a:pt x="44" y="52"/>
                  </a:cubicBezTo>
                  <a:close/>
                </a:path>
              </a:pathLst>
            </a:custGeom>
            <a:solidFill>
              <a:schemeClr val="bg1"/>
            </a:solid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5D9737CA-F03A-427B-8D49-3DA6889E261E}"/>
              </a:ext>
            </a:extLst>
          </p:cNvPr>
          <p:cNvGrpSpPr/>
          <p:nvPr/>
        </p:nvGrpSpPr>
        <p:grpSpPr>
          <a:xfrm>
            <a:off x="421516" y="2066619"/>
            <a:ext cx="2421183" cy="754945"/>
            <a:chOff x="550553" y="2389348"/>
            <a:chExt cx="2421183" cy="754945"/>
          </a:xfrm>
        </p:grpSpPr>
        <p:sp>
          <p:nvSpPr>
            <p:cNvPr id="11" name="Rectangle 10">
              <a:extLst>
                <a:ext uri="{FF2B5EF4-FFF2-40B4-BE49-F238E27FC236}">
                  <a16:creationId xmlns:a16="http://schemas.microsoft.com/office/drawing/2014/main" id="{D3BE10B6-E920-460C-8C79-746B674B0159}"/>
                </a:ext>
              </a:extLst>
            </p:cNvPr>
            <p:cNvSpPr/>
            <p:nvPr/>
          </p:nvSpPr>
          <p:spPr bwMode="auto">
            <a:xfrm>
              <a:off x="601721" y="2389348"/>
              <a:ext cx="2370015" cy="754945"/>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IDE support</a:t>
              </a:r>
            </a:p>
          </p:txBody>
        </p:sp>
        <p:pic>
          <p:nvPicPr>
            <p:cNvPr id="16" name="Picture 15">
              <a:extLst>
                <a:ext uri="{FF2B5EF4-FFF2-40B4-BE49-F238E27FC236}">
                  <a16:creationId xmlns:a16="http://schemas.microsoft.com/office/drawing/2014/main" id="{4DF97BB3-7406-4B2A-A29D-8C8F111D2EB4}"/>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t="24612" b="31602"/>
            <a:stretch/>
          </p:blipFill>
          <p:spPr>
            <a:xfrm>
              <a:off x="550553" y="2579931"/>
              <a:ext cx="925579" cy="373778"/>
            </a:xfrm>
            <a:prstGeom prst="rect">
              <a:avLst/>
            </a:prstGeom>
          </p:spPr>
        </p:pic>
      </p:grpSp>
      <p:grpSp>
        <p:nvGrpSpPr>
          <p:cNvPr id="21" name="Group 20">
            <a:extLst>
              <a:ext uri="{FF2B5EF4-FFF2-40B4-BE49-F238E27FC236}">
                <a16:creationId xmlns:a16="http://schemas.microsoft.com/office/drawing/2014/main" id="{91380561-A75B-4FBF-9831-58AEF7CB8967}"/>
              </a:ext>
            </a:extLst>
          </p:cNvPr>
          <p:cNvGrpSpPr/>
          <p:nvPr/>
        </p:nvGrpSpPr>
        <p:grpSpPr>
          <a:xfrm>
            <a:off x="472683" y="2863096"/>
            <a:ext cx="2367288" cy="758739"/>
            <a:chOff x="601720" y="3168541"/>
            <a:chExt cx="2367288" cy="758739"/>
          </a:xfrm>
        </p:grpSpPr>
        <p:sp>
          <p:nvSpPr>
            <p:cNvPr id="12" name="Rectangle 11">
              <a:extLst>
                <a:ext uri="{FF2B5EF4-FFF2-40B4-BE49-F238E27FC236}">
                  <a16:creationId xmlns:a16="http://schemas.microsoft.com/office/drawing/2014/main" id="{94F74A60-080D-4AC7-8E0A-8C87B6DE9563}"/>
                </a:ext>
              </a:extLst>
            </p:cNvPr>
            <p:cNvSpPr/>
            <p:nvPr/>
          </p:nvSpPr>
          <p:spPr bwMode="auto">
            <a:xfrm>
              <a:off x="601720" y="3168541"/>
              <a:ext cx="2367288" cy="758739"/>
            </a:xfrm>
            <a:prstGeom prst="rect">
              <a:avLst/>
            </a:prstGeom>
            <a:solidFill>
              <a:srgbClr val="595959"/>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Integrated DevOps</a:t>
              </a:r>
            </a:p>
          </p:txBody>
        </p:sp>
        <p:sp>
          <p:nvSpPr>
            <p:cNvPr id="17" name="arrow_5">
              <a:extLst>
                <a:ext uri="{FF2B5EF4-FFF2-40B4-BE49-F238E27FC236}">
                  <a16:creationId xmlns:a16="http://schemas.microsoft.com/office/drawing/2014/main" id="{5DBB2518-863C-4465-8FAE-4293E5BFD029}"/>
                </a:ext>
              </a:extLst>
            </p:cNvPr>
            <p:cNvSpPr>
              <a:spLocks noChangeAspect="1" noEditPoints="1"/>
            </p:cNvSpPr>
            <p:nvPr/>
          </p:nvSpPr>
          <p:spPr bwMode="auto">
            <a:xfrm>
              <a:off x="831249" y="3362353"/>
              <a:ext cx="364188" cy="365656"/>
            </a:xfrm>
            <a:custGeom>
              <a:avLst/>
              <a:gdLst>
                <a:gd name="T0" fmla="*/ 102 w 248"/>
                <a:gd name="T1" fmla="*/ 0 h 249"/>
                <a:gd name="T2" fmla="*/ 176 w 248"/>
                <a:gd name="T3" fmla="*/ 73 h 249"/>
                <a:gd name="T4" fmla="*/ 102 w 248"/>
                <a:gd name="T5" fmla="*/ 147 h 249"/>
                <a:gd name="T6" fmla="*/ 176 w 248"/>
                <a:gd name="T7" fmla="*/ 73 h 249"/>
                <a:gd name="T8" fmla="*/ 0 w 248"/>
                <a:gd name="T9" fmla="*/ 73 h 249"/>
                <a:gd name="T10" fmla="*/ 146 w 248"/>
                <a:gd name="T11" fmla="*/ 103 h 249"/>
                <a:gd name="T12" fmla="*/ 72 w 248"/>
                <a:gd name="T13" fmla="*/ 176 h 249"/>
                <a:gd name="T14" fmla="*/ 146 w 248"/>
                <a:gd name="T15" fmla="*/ 249 h 249"/>
                <a:gd name="T16" fmla="*/ 72 w 248"/>
                <a:gd name="T17" fmla="*/ 176 h 249"/>
                <a:gd name="T18" fmla="*/ 248 w 248"/>
                <a:gd name="T19" fmla="*/ 176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8" h="249">
                  <a:moveTo>
                    <a:pt x="102" y="0"/>
                  </a:moveTo>
                  <a:lnTo>
                    <a:pt x="176" y="73"/>
                  </a:lnTo>
                  <a:lnTo>
                    <a:pt x="102" y="147"/>
                  </a:lnTo>
                  <a:moveTo>
                    <a:pt x="176" y="73"/>
                  </a:moveTo>
                  <a:lnTo>
                    <a:pt x="0" y="73"/>
                  </a:lnTo>
                  <a:moveTo>
                    <a:pt x="146" y="103"/>
                  </a:moveTo>
                  <a:lnTo>
                    <a:pt x="72" y="176"/>
                  </a:lnTo>
                  <a:lnTo>
                    <a:pt x="146" y="249"/>
                  </a:lnTo>
                  <a:moveTo>
                    <a:pt x="72" y="176"/>
                  </a:moveTo>
                  <a:lnTo>
                    <a:pt x="248" y="176"/>
                  </a:lnTo>
                </a:path>
              </a:pathLst>
            </a:custGeom>
            <a:noFill/>
            <a:ln w="28575" cap="sq">
              <a:solidFill>
                <a:schemeClr val="bg1"/>
              </a:solidFill>
              <a:prstDash val="solid"/>
              <a:miter lim="800000"/>
              <a:headEnd/>
              <a:tailEnd/>
            </a:ln>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24" name="Group 23">
            <a:extLst>
              <a:ext uri="{FF2B5EF4-FFF2-40B4-BE49-F238E27FC236}">
                <a16:creationId xmlns:a16="http://schemas.microsoft.com/office/drawing/2014/main" id="{1CEC6E4F-021A-4D7B-9277-248D61AAACEE}"/>
              </a:ext>
            </a:extLst>
          </p:cNvPr>
          <p:cNvGrpSpPr/>
          <p:nvPr/>
        </p:nvGrpSpPr>
        <p:grpSpPr>
          <a:xfrm>
            <a:off x="472683" y="5263909"/>
            <a:ext cx="2367288" cy="758739"/>
            <a:chOff x="601720" y="5505956"/>
            <a:chExt cx="2367288" cy="758739"/>
          </a:xfrm>
        </p:grpSpPr>
        <p:sp>
          <p:nvSpPr>
            <p:cNvPr id="13" name="Rectangle 12">
              <a:extLst>
                <a:ext uri="{FF2B5EF4-FFF2-40B4-BE49-F238E27FC236}">
                  <a16:creationId xmlns:a16="http://schemas.microsoft.com/office/drawing/2014/main" id="{EB94548A-FF4D-48BA-A273-FD7578F89922}"/>
                </a:ext>
              </a:extLst>
            </p:cNvPr>
            <p:cNvSpPr/>
            <p:nvPr/>
          </p:nvSpPr>
          <p:spPr bwMode="auto">
            <a:xfrm>
              <a:off x="601720" y="5505956"/>
              <a:ext cx="2367288" cy="758739"/>
            </a:xfrm>
            <a:prstGeom prst="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22610" tIns="146220" rIns="182776" bIns="146220" numCol="1" spcCol="0" rtlCol="0" fromWordArt="0" anchor="ctr" anchorCtr="0" forceAA="0" compatLnSpc="1">
              <a:prstTxWarp prst="textNoShape">
                <a:avLst/>
              </a:prstTxWarp>
              <a:noAutofit/>
            </a:bodyPr>
            <a:lstStyle/>
            <a:p>
              <a:pPr marL="0" marR="0" lvl="0" indent="0" algn="l"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rPr>
                <a:t>Visual debug history</a:t>
              </a:r>
            </a:p>
          </p:txBody>
        </p:sp>
        <p:sp>
          <p:nvSpPr>
            <p:cNvPr id="18" name="Eye">
              <a:extLst>
                <a:ext uri="{FF2B5EF4-FFF2-40B4-BE49-F238E27FC236}">
                  <a16:creationId xmlns:a16="http://schemas.microsoft.com/office/drawing/2014/main" id="{5C340077-B88F-4443-BC1D-9BF54093D4CE}"/>
                </a:ext>
              </a:extLst>
            </p:cNvPr>
            <p:cNvSpPr>
              <a:spLocks noChangeAspect="1" noEditPoints="1"/>
            </p:cNvSpPr>
            <p:nvPr/>
          </p:nvSpPr>
          <p:spPr bwMode="auto">
            <a:xfrm>
              <a:off x="807661" y="5787155"/>
              <a:ext cx="411363" cy="227122"/>
            </a:xfrm>
            <a:custGeom>
              <a:avLst/>
              <a:gdLst>
                <a:gd name="T0" fmla="*/ 3 w 346"/>
                <a:gd name="T1" fmla="*/ 91 h 190"/>
                <a:gd name="T2" fmla="*/ 173 w 346"/>
                <a:gd name="T3" fmla="*/ 0 h 190"/>
                <a:gd name="T4" fmla="*/ 346 w 346"/>
                <a:gd name="T5" fmla="*/ 95 h 190"/>
                <a:gd name="T6" fmla="*/ 173 w 346"/>
                <a:gd name="T7" fmla="*/ 190 h 190"/>
                <a:gd name="T8" fmla="*/ 6 w 346"/>
                <a:gd name="T9" fmla="*/ 102 h 190"/>
                <a:gd name="T10" fmla="*/ 0 w 346"/>
                <a:gd name="T11" fmla="*/ 95 h 190"/>
                <a:gd name="T12" fmla="*/ 3 w 346"/>
                <a:gd name="T13" fmla="*/ 91 h 190"/>
                <a:gd name="T14" fmla="*/ 173 w 346"/>
                <a:gd name="T15" fmla="*/ 0 h 190"/>
                <a:gd name="T16" fmla="*/ 73 w 346"/>
                <a:gd name="T17" fmla="*/ 95 h 190"/>
                <a:gd name="T18" fmla="*/ 173 w 346"/>
                <a:gd name="T19" fmla="*/ 190 h 190"/>
                <a:gd name="T20" fmla="*/ 273 w 346"/>
                <a:gd name="T21" fmla="*/ 95 h 190"/>
                <a:gd name="T22" fmla="*/ 173 w 346"/>
                <a:gd name="T23" fmla="*/ 0 h 190"/>
                <a:gd name="T24" fmla="*/ 173 w 346"/>
                <a:gd name="T25" fmla="*/ 56 h 190"/>
                <a:gd name="T26" fmla="*/ 134 w 346"/>
                <a:gd name="T27" fmla="*/ 95 h 190"/>
                <a:gd name="T28" fmla="*/ 173 w 346"/>
                <a:gd name="T29" fmla="*/ 135 h 190"/>
                <a:gd name="T30" fmla="*/ 213 w 346"/>
                <a:gd name="T31" fmla="*/ 95 h 190"/>
                <a:gd name="T32" fmla="*/ 173 w 346"/>
                <a:gd name="T33" fmla="*/ 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190">
                  <a:moveTo>
                    <a:pt x="3" y="91"/>
                  </a:moveTo>
                  <a:cubicBezTo>
                    <a:pt x="17" y="73"/>
                    <a:pt x="77" y="0"/>
                    <a:pt x="173" y="0"/>
                  </a:cubicBezTo>
                  <a:cubicBezTo>
                    <a:pt x="283" y="0"/>
                    <a:pt x="346" y="95"/>
                    <a:pt x="346" y="95"/>
                  </a:cubicBezTo>
                  <a:cubicBezTo>
                    <a:pt x="346" y="95"/>
                    <a:pt x="283" y="190"/>
                    <a:pt x="173" y="190"/>
                  </a:cubicBezTo>
                  <a:cubicBezTo>
                    <a:pt x="82" y="190"/>
                    <a:pt x="23" y="125"/>
                    <a:pt x="6" y="102"/>
                  </a:cubicBezTo>
                  <a:cubicBezTo>
                    <a:pt x="2" y="98"/>
                    <a:pt x="0" y="95"/>
                    <a:pt x="0" y="95"/>
                  </a:cubicBezTo>
                  <a:cubicBezTo>
                    <a:pt x="0" y="95"/>
                    <a:pt x="1" y="94"/>
                    <a:pt x="3" y="91"/>
                  </a:cubicBezTo>
                  <a:close/>
                  <a:moveTo>
                    <a:pt x="173" y="0"/>
                  </a:moveTo>
                  <a:cubicBezTo>
                    <a:pt x="118" y="0"/>
                    <a:pt x="73" y="42"/>
                    <a:pt x="73" y="95"/>
                  </a:cubicBezTo>
                  <a:cubicBezTo>
                    <a:pt x="73" y="148"/>
                    <a:pt x="118" y="190"/>
                    <a:pt x="173" y="190"/>
                  </a:cubicBezTo>
                  <a:cubicBezTo>
                    <a:pt x="228" y="190"/>
                    <a:pt x="273" y="148"/>
                    <a:pt x="273" y="95"/>
                  </a:cubicBezTo>
                  <a:cubicBezTo>
                    <a:pt x="273" y="42"/>
                    <a:pt x="228" y="0"/>
                    <a:pt x="173" y="0"/>
                  </a:cubicBezTo>
                  <a:close/>
                  <a:moveTo>
                    <a:pt x="173" y="56"/>
                  </a:moveTo>
                  <a:cubicBezTo>
                    <a:pt x="151" y="56"/>
                    <a:pt x="134" y="73"/>
                    <a:pt x="134" y="95"/>
                  </a:cubicBezTo>
                  <a:cubicBezTo>
                    <a:pt x="134" y="117"/>
                    <a:pt x="151" y="135"/>
                    <a:pt x="173" y="135"/>
                  </a:cubicBezTo>
                  <a:cubicBezTo>
                    <a:pt x="195" y="135"/>
                    <a:pt x="213" y="117"/>
                    <a:pt x="213" y="95"/>
                  </a:cubicBezTo>
                  <a:cubicBezTo>
                    <a:pt x="213" y="73"/>
                    <a:pt x="195" y="56"/>
                    <a:pt x="173" y="56"/>
                  </a:cubicBezTo>
                  <a:close/>
                </a:path>
              </a:pathLst>
            </a:custGeom>
            <a:noFill/>
            <a:ln w="285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marL="0" marR="0" lvl="0" indent="0" algn="l" defTabSz="93238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grpSp>
        <p:nvGrpSpPr>
          <p:cNvPr id="66" name="Group 65">
            <a:extLst>
              <a:ext uri="{FF2B5EF4-FFF2-40B4-BE49-F238E27FC236}">
                <a16:creationId xmlns:a16="http://schemas.microsoft.com/office/drawing/2014/main" id="{FAF9C7C9-C907-4394-9026-C151EC9A8854}"/>
              </a:ext>
            </a:extLst>
          </p:cNvPr>
          <p:cNvGrpSpPr/>
          <p:nvPr/>
        </p:nvGrpSpPr>
        <p:grpSpPr>
          <a:xfrm>
            <a:off x="3368131" y="4885451"/>
            <a:ext cx="1346824" cy="1137197"/>
            <a:chOff x="3585591" y="4952685"/>
            <a:chExt cx="1346824" cy="1137197"/>
          </a:xfrm>
        </p:grpSpPr>
        <p:sp>
          <p:nvSpPr>
            <p:cNvPr id="36" name="Rectangle 35">
              <a:extLst>
                <a:ext uri="{FF2B5EF4-FFF2-40B4-BE49-F238E27FC236}">
                  <a16:creationId xmlns:a16="http://schemas.microsoft.com/office/drawing/2014/main" id="{9394B161-AA4B-490D-8472-387BD3EE1D67}"/>
                </a:ext>
              </a:extLst>
            </p:cNvPr>
            <p:cNvSpPr/>
            <p:nvPr/>
          </p:nvSpPr>
          <p:spPr bwMode="auto">
            <a:xfrm>
              <a:off x="3585591"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Database</a:t>
              </a:r>
            </a:p>
          </p:txBody>
        </p:sp>
        <p:pic>
          <p:nvPicPr>
            <p:cNvPr id="41" name="Picture 2" descr="Image result for azure cosmos db icon">
              <a:hlinkClick r:id="rId4"/>
              <a:extLst>
                <a:ext uri="{FF2B5EF4-FFF2-40B4-BE49-F238E27FC236}">
                  <a16:creationId xmlns:a16="http://schemas.microsoft.com/office/drawing/2014/main" id="{72317771-4B6E-4C57-9D33-F51E0F46566A}"/>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3824828" y="5517841"/>
              <a:ext cx="813467" cy="4270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6CC29BD-1BA0-4D60-8D53-58D4E94823F8}"/>
              </a:ext>
            </a:extLst>
          </p:cNvPr>
          <p:cNvGrpSpPr/>
          <p:nvPr/>
        </p:nvGrpSpPr>
        <p:grpSpPr>
          <a:xfrm>
            <a:off x="4814668" y="4885451"/>
            <a:ext cx="1346824" cy="1137197"/>
            <a:chOff x="5005810" y="4952685"/>
            <a:chExt cx="1346824" cy="1137197"/>
          </a:xfrm>
        </p:grpSpPr>
        <p:sp>
          <p:nvSpPr>
            <p:cNvPr id="37" name="Rectangle 36">
              <a:extLst>
                <a:ext uri="{FF2B5EF4-FFF2-40B4-BE49-F238E27FC236}">
                  <a16:creationId xmlns:a16="http://schemas.microsoft.com/office/drawing/2014/main" id="{5F199C7C-831B-4682-B664-9105C408E312}"/>
                </a:ext>
              </a:extLst>
            </p:cNvPr>
            <p:cNvSpPr/>
            <p:nvPr/>
          </p:nvSpPr>
          <p:spPr bwMode="auto">
            <a:xfrm>
              <a:off x="500581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Storage</a:t>
              </a:r>
            </a:p>
          </p:txBody>
        </p:sp>
        <p:pic>
          <p:nvPicPr>
            <p:cNvPr id="42" name="Picture 41">
              <a:hlinkClick r:id="rId7"/>
              <a:extLst>
                <a:ext uri="{FF2B5EF4-FFF2-40B4-BE49-F238E27FC236}">
                  <a16:creationId xmlns:a16="http://schemas.microsoft.com/office/drawing/2014/main" id="{3973A744-D106-41F6-94A8-41977AF97882}"/>
                </a:ext>
              </a:extLst>
            </p:cNvPr>
            <p:cNvPicPr>
              <a:picLocks noChangeAspect="1"/>
            </p:cNvPicPr>
            <p:nvPr/>
          </p:nvPicPr>
          <p:blipFill>
            <a:blip r:embed="rId8" cstate="print">
              <a:biLevel thresh="25000"/>
              <a:extLst>
                <a:ext uri="{28A0092B-C50C-407E-A947-70E740481C1C}">
                  <a14:useLocalDpi xmlns:a14="http://schemas.microsoft.com/office/drawing/2010/main"/>
                </a:ext>
              </a:extLst>
            </a:blip>
            <a:stretch>
              <a:fillRect/>
            </a:stretch>
          </p:blipFill>
          <p:spPr>
            <a:xfrm>
              <a:off x="5434326" y="5517841"/>
              <a:ext cx="489792" cy="424620"/>
            </a:xfrm>
            <a:prstGeom prst="rect">
              <a:avLst/>
            </a:prstGeom>
          </p:spPr>
        </p:pic>
      </p:grpSp>
      <p:grpSp>
        <p:nvGrpSpPr>
          <p:cNvPr id="71" name="Group 70">
            <a:extLst>
              <a:ext uri="{FF2B5EF4-FFF2-40B4-BE49-F238E27FC236}">
                <a16:creationId xmlns:a16="http://schemas.microsoft.com/office/drawing/2014/main" id="{20E09794-A921-419D-9751-47176AB9C44D}"/>
              </a:ext>
            </a:extLst>
          </p:cNvPr>
          <p:cNvGrpSpPr/>
          <p:nvPr/>
        </p:nvGrpSpPr>
        <p:grpSpPr>
          <a:xfrm>
            <a:off x="7724746" y="4885451"/>
            <a:ext cx="1346824" cy="1137197"/>
            <a:chOff x="10686688" y="4952685"/>
            <a:chExt cx="1346824" cy="1137197"/>
          </a:xfrm>
        </p:grpSpPr>
        <p:sp>
          <p:nvSpPr>
            <p:cNvPr id="40" name="Rectangle 39">
              <a:extLst>
                <a:ext uri="{FF2B5EF4-FFF2-40B4-BE49-F238E27FC236}">
                  <a16:creationId xmlns:a16="http://schemas.microsoft.com/office/drawing/2014/main" id="{46FAE3BB-1EF7-4909-8479-8B84150E2772}"/>
                </a:ext>
              </a:extLst>
            </p:cNvPr>
            <p:cNvSpPr/>
            <p:nvPr/>
          </p:nvSpPr>
          <p:spPr bwMode="auto">
            <a:xfrm>
              <a:off x="10686688"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Intelligence</a:t>
              </a:r>
            </a:p>
          </p:txBody>
        </p:sp>
        <p:pic>
          <p:nvPicPr>
            <p:cNvPr id="43" name="Picture 6" descr="Related image">
              <a:hlinkClick r:id="rId9"/>
              <a:extLst>
                <a:ext uri="{FF2B5EF4-FFF2-40B4-BE49-F238E27FC236}">
                  <a16:creationId xmlns:a16="http://schemas.microsoft.com/office/drawing/2014/main" id="{E6A504A8-0CC5-4F46-9AC2-0234D61E015E}"/>
                </a:ext>
              </a:extLst>
            </p:cNvPr>
            <p:cNvPicPr>
              <a:picLocks noChangeAspect="1" noChangeArrowheads="1"/>
            </p:cNvPicPr>
            <p:nvPr/>
          </p:nvPicPr>
          <p:blipFill rotWithShape="1">
            <a:blip r:embed="rId10" cstate="print">
              <a:biLevel thresh="25000"/>
              <a:extLst>
                <a:ext uri="{28A0092B-C50C-407E-A947-70E740481C1C}">
                  <a14:useLocalDpi xmlns:a14="http://schemas.microsoft.com/office/drawing/2010/main"/>
                </a:ext>
              </a:extLst>
            </a:blip>
            <a:srcRect/>
            <a:stretch/>
          </p:blipFill>
          <p:spPr bwMode="auto">
            <a:xfrm>
              <a:off x="11077236" y="5541647"/>
              <a:ext cx="565728" cy="3894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D8F0462-1F94-4C18-997B-8FFE5B66D129}"/>
              </a:ext>
            </a:extLst>
          </p:cNvPr>
          <p:cNvGrpSpPr/>
          <p:nvPr/>
        </p:nvGrpSpPr>
        <p:grpSpPr>
          <a:xfrm>
            <a:off x="6278209" y="4885451"/>
            <a:ext cx="1346824" cy="1137197"/>
            <a:chOff x="9266469" y="4952685"/>
            <a:chExt cx="1346824" cy="1137197"/>
          </a:xfrm>
        </p:grpSpPr>
        <p:sp>
          <p:nvSpPr>
            <p:cNvPr id="35" name="Rectangle 34">
              <a:extLst>
                <a:ext uri="{FF2B5EF4-FFF2-40B4-BE49-F238E27FC236}">
                  <a16:creationId xmlns:a16="http://schemas.microsoft.com/office/drawing/2014/main" id="{2A49B0BA-1DA2-4636-BF4D-32B276BEFED7}"/>
                </a:ext>
              </a:extLst>
            </p:cNvPr>
            <p:cNvSpPr/>
            <p:nvPr/>
          </p:nvSpPr>
          <p:spPr bwMode="auto">
            <a:xfrm>
              <a:off x="926646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Analytics</a:t>
              </a:r>
            </a:p>
          </p:txBody>
        </p:sp>
        <p:pic>
          <p:nvPicPr>
            <p:cNvPr id="44" name="Picture 8" descr="Image result for azure stream analytics icon">
              <a:hlinkClick r:id="rId11"/>
              <a:extLst>
                <a:ext uri="{FF2B5EF4-FFF2-40B4-BE49-F238E27FC236}">
                  <a16:creationId xmlns:a16="http://schemas.microsoft.com/office/drawing/2014/main" id="{FC677BA8-4197-4CFA-B89F-F4229C95B74E}"/>
                </a:ext>
              </a:extLst>
            </p:cNvPr>
            <p:cNvPicPr>
              <a:picLocks noChangeAspect="1" noChangeArrowheads="1"/>
            </p:cNvPicPr>
            <p:nvPr/>
          </p:nvPicPr>
          <p:blipFill rotWithShape="1">
            <a:blip r:embed="rId12" cstate="print">
              <a:biLevel thresh="25000"/>
              <a:extLst>
                <a:ext uri="{28A0092B-C50C-407E-A947-70E740481C1C}">
                  <a14:useLocalDpi xmlns:a14="http://schemas.microsoft.com/office/drawing/2010/main"/>
                </a:ext>
              </a:extLst>
            </a:blip>
            <a:srcRect t="7228" b="7991"/>
            <a:stretch/>
          </p:blipFill>
          <p:spPr bwMode="auto">
            <a:xfrm>
              <a:off x="9666077" y="5493995"/>
              <a:ext cx="547608" cy="4642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Group 68">
            <a:extLst>
              <a:ext uri="{FF2B5EF4-FFF2-40B4-BE49-F238E27FC236}">
                <a16:creationId xmlns:a16="http://schemas.microsoft.com/office/drawing/2014/main" id="{5ECB7D50-C4A8-4230-9487-942327416754}"/>
              </a:ext>
            </a:extLst>
          </p:cNvPr>
          <p:cNvGrpSpPr/>
          <p:nvPr/>
        </p:nvGrpSpPr>
        <p:grpSpPr>
          <a:xfrm>
            <a:off x="10632451" y="4885451"/>
            <a:ext cx="1346824" cy="1137197"/>
            <a:chOff x="7846249" y="4952685"/>
            <a:chExt cx="1346824" cy="1137197"/>
          </a:xfrm>
        </p:grpSpPr>
        <p:sp>
          <p:nvSpPr>
            <p:cNvPr id="38" name="Rectangle 37">
              <a:extLst>
                <a:ext uri="{FF2B5EF4-FFF2-40B4-BE49-F238E27FC236}">
                  <a16:creationId xmlns:a16="http://schemas.microsoft.com/office/drawing/2014/main" id="{01894BD1-3485-442C-8FE7-528E265052A6}"/>
                </a:ext>
              </a:extLst>
            </p:cNvPr>
            <p:cNvSpPr/>
            <p:nvPr/>
          </p:nvSpPr>
          <p:spPr bwMode="auto">
            <a:xfrm>
              <a:off x="7846249"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IoT</a:t>
              </a:r>
            </a:p>
          </p:txBody>
        </p:sp>
        <p:pic>
          <p:nvPicPr>
            <p:cNvPr id="45" name="Picture 10" descr="Image result for azure IoT icon">
              <a:hlinkClick r:id="rId13"/>
              <a:extLst>
                <a:ext uri="{FF2B5EF4-FFF2-40B4-BE49-F238E27FC236}">
                  <a16:creationId xmlns:a16="http://schemas.microsoft.com/office/drawing/2014/main" id="{438C95F1-36C6-44A7-B143-54721927BBDA}"/>
                </a:ext>
              </a:extLst>
            </p:cNvPr>
            <p:cNvPicPr>
              <a:picLocks noChangeAspect="1" noChangeArrowheads="1"/>
            </p:cNvPicPr>
            <p:nvPr/>
          </p:nvPicPr>
          <p:blipFill rotWithShape="1">
            <a:blip r:embed="rId14" cstate="print">
              <a:biLevel thresh="25000"/>
              <a:extLst>
                <a:ext uri="{28A0092B-C50C-407E-A947-70E740481C1C}">
                  <a14:useLocalDpi xmlns:a14="http://schemas.microsoft.com/office/drawing/2010/main"/>
                </a:ext>
              </a:extLst>
            </a:blip>
            <a:srcRect/>
            <a:stretch/>
          </p:blipFill>
          <p:spPr bwMode="auto">
            <a:xfrm>
              <a:off x="8313003" y="5523738"/>
              <a:ext cx="413316" cy="4043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8" name="Group 67">
            <a:extLst>
              <a:ext uri="{FF2B5EF4-FFF2-40B4-BE49-F238E27FC236}">
                <a16:creationId xmlns:a16="http://schemas.microsoft.com/office/drawing/2014/main" id="{996CFDEA-9096-4A76-A348-7A1C8F7B9605}"/>
              </a:ext>
            </a:extLst>
          </p:cNvPr>
          <p:cNvGrpSpPr/>
          <p:nvPr/>
        </p:nvGrpSpPr>
        <p:grpSpPr>
          <a:xfrm>
            <a:off x="9185914" y="4885451"/>
            <a:ext cx="1346824" cy="1137197"/>
            <a:chOff x="6426030" y="4952685"/>
            <a:chExt cx="1346824" cy="1137197"/>
          </a:xfrm>
        </p:grpSpPr>
        <p:sp>
          <p:nvSpPr>
            <p:cNvPr id="39" name="Rectangle 38">
              <a:extLst>
                <a:ext uri="{FF2B5EF4-FFF2-40B4-BE49-F238E27FC236}">
                  <a16:creationId xmlns:a16="http://schemas.microsoft.com/office/drawing/2014/main" id="{98B8E2F0-428C-4D19-ACED-321431CF5662}"/>
                </a:ext>
              </a:extLst>
            </p:cNvPr>
            <p:cNvSpPr/>
            <p:nvPr/>
          </p:nvSpPr>
          <p:spPr bwMode="auto">
            <a:xfrm>
              <a:off x="6426030" y="4952685"/>
              <a:ext cx="1346824" cy="1137197"/>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20" rIns="0"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Security</a:t>
              </a:r>
            </a:p>
          </p:txBody>
        </p:sp>
        <p:pic>
          <p:nvPicPr>
            <p:cNvPr id="46" name="Picture 12" descr="Image result for azure active directory icon">
              <a:hlinkClick r:id="rId15"/>
              <a:extLst>
                <a:ext uri="{FF2B5EF4-FFF2-40B4-BE49-F238E27FC236}">
                  <a16:creationId xmlns:a16="http://schemas.microsoft.com/office/drawing/2014/main" id="{5E3D22DB-A577-4DC7-8CB1-DE4A52754889}"/>
                </a:ext>
              </a:extLst>
            </p:cNvPr>
            <p:cNvPicPr>
              <a:picLocks noChangeAspect="1" noChangeArrowheads="1"/>
            </p:cNvPicPr>
            <p:nvPr/>
          </p:nvPicPr>
          <p:blipFill>
            <a:blip r:embed="rId16" cstate="print">
              <a:biLevel thresh="50000"/>
              <a:extLst>
                <a:ext uri="{28A0092B-C50C-407E-A947-70E740481C1C}">
                  <a14:useLocalDpi xmlns:a14="http://schemas.microsoft.com/office/drawing/2010/main"/>
                </a:ext>
              </a:extLst>
            </a:blip>
            <a:srcRect/>
            <a:stretch>
              <a:fillRect/>
            </a:stretch>
          </p:blipFill>
          <p:spPr bwMode="auto">
            <a:xfrm>
              <a:off x="6872820" y="5505031"/>
              <a:ext cx="453241" cy="453241"/>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44B50CB9-F389-4988-96F3-7A680AC36FF4}"/>
              </a:ext>
            </a:extLst>
          </p:cNvPr>
          <p:cNvSpPr/>
          <p:nvPr/>
        </p:nvSpPr>
        <p:spPr bwMode="auto">
          <a:xfrm>
            <a:off x="9185914" y="206661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41832" tIns="149175" rIns="186468" bIns="149175" numCol="1" spcCol="0" rtlCol="0" fromWordArt="0" anchor="ctr" anchorCtr="0" forceAA="0" compatLnSpc="1">
            <a:prstTxWarp prst="textNoShape">
              <a:avLst/>
            </a:prstTxWarp>
            <a:noAutofit/>
          </a:bodyPr>
          <a:lstStyle/>
          <a:p>
            <a:pPr marL="0" marR="0" lvl="0" indent="0" algn="l"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Logic Apps</a:t>
            </a:r>
          </a:p>
        </p:txBody>
      </p:sp>
      <p:sp>
        <p:nvSpPr>
          <p:cNvPr id="27" name="Rectangle 26">
            <a:extLst>
              <a:ext uri="{FF2B5EF4-FFF2-40B4-BE49-F238E27FC236}">
                <a16:creationId xmlns:a16="http://schemas.microsoft.com/office/drawing/2014/main" id="{4C74B885-E590-4BFF-871E-47BDF5E04F6E}"/>
              </a:ext>
            </a:extLst>
          </p:cNvPr>
          <p:cNvSpPr/>
          <p:nvPr/>
        </p:nvSpPr>
        <p:spPr bwMode="auto">
          <a:xfrm>
            <a:off x="9185914" y="2672112"/>
            <a:ext cx="2793361" cy="178045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Design workflows and orchestrate processes</a:t>
            </a:r>
          </a:p>
        </p:txBody>
      </p:sp>
      <p:grpSp>
        <p:nvGrpSpPr>
          <p:cNvPr id="28" name="Group 27">
            <a:extLst>
              <a:ext uri="{FF2B5EF4-FFF2-40B4-BE49-F238E27FC236}">
                <a16:creationId xmlns:a16="http://schemas.microsoft.com/office/drawing/2014/main" id="{C6D78602-2EA4-47AA-9B83-0E3BF801A738}"/>
              </a:ext>
            </a:extLst>
          </p:cNvPr>
          <p:cNvGrpSpPr/>
          <p:nvPr/>
        </p:nvGrpSpPr>
        <p:grpSpPr>
          <a:xfrm>
            <a:off x="9398621" y="2236281"/>
            <a:ext cx="499031" cy="273276"/>
            <a:chOff x="7712710" y="2866532"/>
            <a:chExt cx="900970" cy="493385"/>
          </a:xfrm>
        </p:grpSpPr>
        <p:sp>
          <p:nvSpPr>
            <p:cNvPr id="29" name="Rectangle 28">
              <a:extLst>
                <a:ext uri="{FF2B5EF4-FFF2-40B4-BE49-F238E27FC236}">
                  <a16:creationId xmlns:a16="http://schemas.microsoft.com/office/drawing/2014/main" id="{06D8050C-9579-4249-BFA9-EA5079CA4465}"/>
                </a:ext>
              </a:extLst>
            </p:cNvPr>
            <p:cNvSpPr/>
            <p:nvPr/>
          </p:nvSpPr>
          <p:spPr bwMode="auto">
            <a:xfrm>
              <a:off x="8088848" y="2869853"/>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0D5B5B6C-BEBD-4485-A424-BCB1E9043756}"/>
                </a:ext>
              </a:extLst>
            </p:cNvPr>
            <p:cNvSpPr/>
            <p:nvPr/>
          </p:nvSpPr>
          <p:spPr bwMode="auto">
            <a:xfrm>
              <a:off x="8263038"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Rectangle 30">
              <a:extLst>
                <a:ext uri="{FF2B5EF4-FFF2-40B4-BE49-F238E27FC236}">
                  <a16:creationId xmlns:a16="http://schemas.microsoft.com/office/drawing/2014/main" id="{2CDD8562-56AC-40EA-A24E-283670BCAEC2}"/>
                </a:ext>
              </a:extLst>
            </p:cNvPr>
            <p:cNvSpPr/>
            <p:nvPr/>
          </p:nvSpPr>
          <p:spPr bwMode="auto">
            <a:xfrm>
              <a:off x="7912395" y="3207942"/>
              <a:ext cx="148000" cy="148000"/>
            </a:xfrm>
            <a:prstGeom prst="rect">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776" tIns="146220" rIns="182776" bIns="146220" numCol="1" spcCol="0" rtlCol="0" fromWordArt="0" anchor="t" anchorCtr="0" forceAA="0" compatLnSpc="1">
              <a:prstTxWarp prst="textNoShape">
                <a:avLst/>
              </a:prstTxWarp>
              <a:noAutofit/>
            </a:bodyPr>
            <a:lstStyle/>
            <a:p>
              <a:pPr marL="0" marR="0" lvl="0" indent="0" algn="ctr" defTabSz="93176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Left Brace 31">
              <a:extLst>
                <a:ext uri="{FF2B5EF4-FFF2-40B4-BE49-F238E27FC236}">
                  <a16:creationId xmlns:a16="http://schemas.microsoft.com/office/drawing/2014/main" id="{581058D7-0A4D-435A-AF68-DFBB15C9FA01}"/>
                </a:ext>
              </a:extLst>
            </p:cNvPr>
            <p:cNvSpPr/>
            <p:nvPr/>
          </p:nvSpPr>
          <p:spPr>
            <a:xfrm rot="5400000">
              <a:off x="8069263" y="2936571"/>
              <a:ext cx="184907" cy="347471"/>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Left Brace 32">
              <a:extLst>
                <a:ext uri="{FF2B5EF4-FFF2-40B4-BE49-F238E27FC236}">
                  <a16:creationId xmlns:a16="http://schemas.microsoft.com/office/drawing/2014/main" id="{0BBE604B-BD6B-4782-9285-5FF0CC2A3B56}"/>
                </a:ext>
              </a:extLst>
            </p:cNvPr>
            <p:cNvSpPr/>
            <p:nvPr/>
          </p:nvSpPr>
          <p:spPr>
            <a:xfrm rot="10800000">
              <a:off x="8469317"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Left Brace 33">
              <a:extLst>
                <a:ext uri="{FF2B5EF4-FFF2-40B4-BE49-F238E27FC236}">
                  <a16:creationId xmlns:a16="http://schemas.microsoft.com/office/drawing/2014/main" id="{084F970E-4DE1-4946-89E8-D57DC0822BE1}"/>
                </a:ext>
              </a:extLst>
            </p:cNvPr>
            <p:cNvSpPr/>
            <p:nvPr/>
          </p:nvSpPr>
          <p:spPr>
            <a:xfrm rot="10800000" flipH="1">
              <a:off x="7712710" y="2866532"/>
              <a:ext cx="144363" cy="493385"/>
            </a:xfrm>
            <a:prstGeom prst="leftBrace">
              <a:avLst>
                <a:gd name="adj1" fmla="val 51383"/>
                <a:gd name="adj2" fmla="val 50000"/>
              </a:avLst>
            </a:prstGeom>
            <a:ln w="254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DDAD1A25-88F9-4638-879E-16E8957D7786}"/>
              </a:ext>
            </a:extLst>
          </p:cNvPr>
          <p:cNvSpPr/>
          <p:nvPr/>
        </p:nvSpPr>
        <p:spPr bwMode="auto">
          <a:xfrm>
            <a:off x="6281955" y="207768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520" tIns="149175" rIns="186468" bIns="149175" numCol="1" spcCol="0" rtlCol="0" fromWordArt="0" anchor="ctr" anchorCtr="0" forceAA="0" compatLnSpc="1">
            <a:prstTxWarp prst="textNoShape">
              <a:avLst/>
            </a:prstTxWarp>
            <a:noAutofit/>
          </a:bodyPr>
          <a:lstStyle/>
          <a:p>
            <a:pPr marL="0" marR="0" lvl="0" indent="0" algn="l"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Event Grid</a:t>
            </a:r>
          </a:p>
        </p:txBody>
      </p:sp>
      <p:sp>
        <p:nvSpPr>
          <p:cNvPr id="49" name="Rectangle 48">
            <a:extLst>
              <a:ext uri="{FF2B5EF4-FFF2-40B4-BE49-F238E27FC236}">
                <a16:creationId xmlns:a16="http://schemas.microsoft.com/office/drawing/2014/main" id="{F912F917-D969-475C-8A98-F0C17FE92305}"/>
              </a:ext>
            </a:extLst>
          </p:cNvPr>
          <p:cNvSpPr/>
          <p:nvPr/>
        </p:nvSpPr>
        <p:spPr bwMode="auto">
          <a:xfrm>
            <a:off x="6281955" y="2683182"/>
            <a:ext cx="2793361" cy="1780456"/>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Times New Roman" panose="02020603050405020304" pitchFamily="18" charset="0"/>
                <a:cs typeface="Segoe UI" panose="020B0502040204020203" pitchFamily="34" charset="0"/>
              </a:rPr>
              <a:t>Manage all events that can trigger code or logic</a:t>
            </a:r>
            <a:endPar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Calibri" panose="020F0502020204030204" pitchFamily="34" charset="0"/>
              <a:cs typeface="Segoe UI" panose="020B0502040204020203" pitchFamily="34" charset="0"/>
            </a:endParaRPr>
          </a:p>
        </p:txBody>
      </p:sp>
      <p:pic>
        <p:nvPicPr>
          <p:cNvPr id="50" name="Picture 14" descr="Image result for azure event grid">
            <a:extLst>
              <a:ext uri="{FF2B5EF4-FFF2-40B4-BE49-F238E27FC236}">
                <a16:creationId xmlns:a16="http://schemas.microsoft.com/office/drawing/2014/main" id="{D24DB97F-BBEA-4AEE-AACE-B79A57970F02}"/>
              </a:ext>
            </a:extLst>
          </p:cNvPr>
          <p:cNvPicPr>
            <a:picLocks noChangeAspect="1" noChangeArrowheads="1"/>
          </p:cNvPicPr>
          <p:nvPr/>
        </p:nvPicPr>
        <p:blipFill>
          <a:blip r:embed="rId17" cstate="print">
            <a:biLevel thresh="25000"/>
            <a:extLst>
              <a:ext uri="{28A0092B-C50C-407E-A947-70E740481C1C}">
                <a14:useLocalDpi xmlns:a14="http://schemas.microsoft.com/office/drawing/2010/main"/>
              </a:ext>
            </a:extLst>
          </a:blip>
          <a:srcRect/>
          <a:stretch>
            <a:fillRect/>
          </a:stretch>
        </p:blipFill>
        <p:spPr bwMode="auto">
          <a:xfrm>
            <a:off x="6377396" y="2208731"/>
            <a:ext cx="656513" cy="344669"/>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2B691493-6F82-46FA-B20C-9E12AF29D2BC}"/>
              </a:ext>
            </a:extLst>
          </p:cNvPr>
          <p:cNvSpPr/>
          <p:nvPr/>
        </p:nvSpPr>
        <p:spPr bwMode="auto">
          <a:xfrm>
            <a:off x="3368131" y="2077689"/>
            <a:ext cx="2793361" cy="605493"/>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77240" tIns="149175" rIns="186468" bIns="149175" numCol="1" spcCol="0" rtlCol="0" fromWordArt="0" anchor="ctr" anchorCtr="0" forceAA="0" compatLnSpc="1">
            <a:prstTxWarp prst="textNoShape">
              <a:avLst/>
            </a:prstTxWarp>
            <a:noAutofit/>
          </a:bodyPr>
          <a:lstStyle/>
          <a:p>
            <a:pPr marL="0" marR="0" lvl="0" indent="0" algn="l" defTabSz="950674" rtl="0" eaLnBrk="1" fontAlgn="base" latinLnBrk="0" hangingPunct="1">
              <a:lnSpc>
                <a:spcPct val="90000"/>
              </a:lnSpc>
              <a:spcBef>
                <a:spcPct val="0"/>
              </a:spcBef>
              <a:spcAft>
                <a:spcPct val="0"/>
              </a:spcAft>
              <a:buClrTx/>
              <a:buSzTx/>
              <a:buFontTx/>
              <a:buNone/>
              <a:tabLst/>
              <a:defRPr/>
            </a:pPr>
            <a:r>
              <a:rPr kumimoji="0" lang="en-US" sz="2000" b="1" i="0" u="none" strike="noStrike" kern="1200" cap="none" spc="0" normalizeH="0" baseline="0" noProof="0">
                <a:ln>
                  <a:noFill/>
                </a:ln>
                <a:gradFill>
                  <a:gsLst>
                    <a:gs pos="0">
                      <a:srgbClr val="FFFFFF"/>
                    </a:gs>
                    <a:gs pos="100000">
                      <a:srgbClr val="FFFFFF"/>
                    </a:gs>
                  </a:gsLst>
                  <a:lin ang="5400000" scaled="0"/>
                </a:gradFill>
                <a:effectLst/>
                <a:uLnTx/>
                <a:uFillTx/>
                <a:latin typeface="Segoe UI Light" panose="020B0502040204020203" pitchFamily="34" charset="0"/>
                <a:ea typeface="Segoe UI" pitchFamily="34" charset="0"/>
                <a:cs typeface="Segoe UI Light" panose="020B0502040204020203" pitchFamily="34" charset="0"/>
              </a:rPr>
              <a:t>Functions</a:t>
            </a:r>
          </a:p>
        </p:txBody>
      </p:sp>
      <p:sp>
        <p:nvSpPr>
          <p:cNvPr id="53" name="Rectangle 52">
            <a:extLst>
              <a:ext uri="{FF2B5EF4-FFF2-40B4-BE49-F238E27FC236}">
                <a16:creationId xmlns:a16="http://schemas.microsoft.com/office/drawing/2014/main" id="{14B58EEA-B18C-4890-A545-E250DB7649C6}"/>
              </a:ext>
            </a:extLst>
          </p:cNvPr>
          <p:cNvSpPr/>
          <p:nvPr/>
        </p:nvSpPr>
        <p:spPr bwMode="auto">
          <a:xfrm>
            <a:off x="3368131" y="2683182"/>
            <a:ext cx="2793361" cy="1771587"/>
          </a:xfrm>
          <a:prstGeom prst="rect">
            <a:avLst/>
          </a:prstGeom>
          <a:solidFill>
            <a:schemeClr val="tx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68" tIns="149175" rIns="186468" bIns="149175" numCol="1" spcCol="0" rtlCol="0" fromWordArt="0" anchor="ctr" anchorCtr="0" forceAA="0" compatLnSpc="1">
            <a:prstTxWarp prst="textNoShape">
              <a:avLst/>
            </a:prstTxWarp>
            <a:noAutofit/>
          </a:bodyPr>
          <a:lstStyle/>
          <a:p>
            <a:pPr marL="0" marR="0" lvl="0" indent="0" algn="ctr" defTabSz="932239" rtl="0" eaLnBrk="1" fontAlgn="auto" latinLnBrk="0" hangingPunct="1">
              <a:lnSpc>
                <a:spcPct val="90000"/>
              </a:lnSpc>
              <a:spcBef>
                <a:spcPts val="0"/>
              </a:spcBef>
              <a:spcAft>
                <a:spcPts val="600"/>
              </a:spcAft>
              <a:buClrTx/>
              <a:buSzTx/>
              <a:buFontTx/>
              <a:buNone/>
              <a:tabLst/>
              <a:defRPr/>
            </a:pPr>
            <a:r>
              <a:rPr kumimoji="0" lang="en-US" sz="1598" b="0" i="0" u="none" strike="noStrike" kern="1200" cap="none" spc="0" normalizeH="0" baseline="0" noProof="0">
                <a:ln>
                  <a:noFill/>
                </a:ln>
                <a:gradFill>
                  <a:gsLst>
                    <a:gs pos="0">
                      <a:srgbClr val="505050"/>
                    </a:gs>
                    <a:gs pos="85000">
                      <a:srgbClr val="505050"/>
                    </a:gs>
                  </a:gsLst>
                  <a:lin ang="16200000" scaled="1"/>
                </a:gradFill>
                <a:effectLst/>
                <a:uLnTx/>
                <a:uFillTx/>
                <a:latin typeface="Segoe UI" panose="020B0502040204020203" pitchFamily="34" charset="0"/>
                <a:ea typeface="+mn-ea"/>
                <a:cs typeface="Segoe UI" panose="020B0502040204020203" pitchFamily="34" charset="0"/>
              </a:rPr>
              <a:t>Execute your code based on events you specify</a:t>
            </a:r>
          </a:p>
        </p:txBody>
      </p:sp>
      <p:grpSp>
        <p:nvGrpSpPr>
          <p:cNvPr id="54" name="Group 53">
            <a:extLst>
              <a:ext uri="{FF2B5EF4-FFF2-40B4-BE49-F238E27FC236}">
                <a16:creationId xmlns:a16="http://schemas.microsoft.com/office/drawing/2014/main" id="{ACCE251F-BA56-4CF0-958C-5806437B5F84}"/>
              </a:ext>
            </a:extLst>
          </p:cNvPr>
          <p:cNvGrpSpPr/>
          <p:nvPr/>
        </p:nvGrpSpPr>
        <p:grpSpPr>
          <a:xfrm>
            <a:off x="3557233" y="2219730"/>
            <a:ext cx="481362" cy="321413"/>
            <a:chOff x="6795675" y="2984792"/>
            <a:chExt cx="651897" cy="435283"/>
          </a:xfrm>
          <a:solidFill>
            <a:schemeClr val="bg1"/>
          </a:solidFill>
        </p:grpSpPr>
        <p:sp>
          <p:nvSpPr>
            <p:cNvPr id="55" name="Freeform 18">
              <a:extLst>
                <a:ext uri="{FF2B5EF4-FFF2-40B4-BE49-F238E27FC236}">
                  <a16:creationId xmlns:a16="http://schemas.microsoft.com/office/drawing/2014/main" id="{61CF71F0-A2A2-49F0-806D-4CB5307EACF1}"/>
                </a:ext>
              </a:extLst>
            </p:cNvPr>
            <p:cNvSpPr>
              <a:spLocks noEditPoints="1"/>
            </p:cNvSpPr>
            <p:nvPr/>
          </p:nvSpPr>
          <p:spPr bwMode="auto">
            <a:xfrm>
              <a:off x="6989720" y="2984792"/>
              <a:ext cx="263807" cy="435283"/>
            </a:xfrm>
            <a:custGeom>
              <a:avLst/>
              <a:gdLst>
                <a:gd name="T0" fmla="*/ 160 w 160"/>
                <a:gd name="T1" fmla="*/ 82 h 264"/>
                <a:gd name="T2" fmla="*/ 143 w 160"/>
                <a:gd name="T3" fmla="*/ 82 h 264"/>
                <a:gd name="T4" fmla="*/ 105 w 160"/>
                <a:gd name="T5" fmla="*/ 82 h 264"/>
                <a:gd name="T6" fmla="*/ 149 w 160"/>
                <a:gd name="T7" fmla="*/ 0 h 264"/>
                <a:gd name="T8" fmla="*/ 41 w 160"/>
                <a:gd name="T9" fmla="*/ 0 h 264"/>
                <a:gd name="T10" fmla="*/ 0 w 160"/>
                <a:gd name="T11" fmla="*/ 136 h 264"/>
                <a:gd name="T12" fmla="*/ 55 w 160"/>
                <a:gd name="T13" fmla="*/ 136 h 264"/>
                <a:gd name="T14" fmla="*/ 28 w 160"/>
                <a:gd name="T15" fmla="*/ 264 h 264"/>
                <a:gd name="T16" fmla="*/ 160 w 160"/>
                <a:gd name="T17" fmla="*/ 82 h 264"/>
                <a:gd name="T18" fmla="*/ 23 w 160"/>
                <a:gd name="T19" fmla="*/ 120 h 264"/>
                <a:gd name="T20" fmla="*/ 53 w 160"/>
                <a:gd name="T21" fmla="*/ 17 h 264"/>
                <a:gd name="T22" fmla="*/ 119 w 160"/>
                <a:gd name="T23" fmla="*/ 17 h 264"/>
                <a:gd name="T24" fmla="*/ 77 w 160"/>
                <a:gd name="T25" fmla="*/ 99 h 264"/>
                <a:gd name="T26" fmla="*/ 126 w 160"/>
                <a:gd name="T27" fmla="*/ 99 h 264"/>
                <a:gd name="T28" fmla="*/ 62 w 160"/>
                <a:gd name="T29" fmla="*/ 189 h 264"/>
                <a:gd name="T30" fmla="*/ 75 w 160"/>
                <a:gd name="T31" fmla="*/ 120 h 264"/>
                <a:gd name="T32" fmla="*/ 23 w 160"/>
                <a:gd name="T33" fmla="*/ 12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0" h="264">
                  <a:moveTo>
                    <a:pt x="160" y="82"/>
                  </a:moveTo>
                  <a:lnTo>
                    <a:pt x="143" y="82"/>
                  </a:lnTo>
                  <a:lnTo>
                    <a:pt x="105" y="82"/>
                  </a:lnTo>
                  <a:lnTo>
                    <a:pt x="149" y="0"/>
                  </a:lnTo>
                  <a:lnTo>
                    <a:pt x="41" y="0"/>
                  </a:lnTo>
                  <a:lnTo>
                    <a:pt x="0" y="136"/>
                  </a:lnTo>
                  <a:lnTo>
                    <a:pt x="55" y="136"/>
                  </a:lnTo>
                  <a:lnTo>
                    <a:pt x="28" y="264"/>
                  </a:lnTo>
                  <a:lnTo>
                    <a:pt x="160" y="82"/>
                  </a:lnTo>
                  <a:close/>
                  <a:moveTo>
                    <a:pt x="23" y="120"/>
                  </a:moveTo>
                  <a:lnTo>
                    <a:pt x="53" y="17"/>
                  </a:lnTo>
                  <a:lnTo>
                    <a:pt x="119" y="17"/>
                  </a:lnTo>
                  <a:lnTo>
                    <a:pt x="77" y="99"/>
                  </a:lnTo>
                  <a:lnTo>
                    <a:pt x="126" y="99"/>
                  </a:lnTo>
                  <a:lnTo>
                    <a:pt x="62" y="189"/>
                  </a:lnTo>
                  <a:lnTo>
                    <a:pt x="75" y="120"/>
                  </a:lnTo>
                  <a:lnTo>
                    <a:pt x="23" y="120"/>
                  </a:lnTo>
                  <a:close/>
                </a:path>
              </a:pathLst>
            </a:custGeom>
            <a:grpFill/>
            <a:ln>
              <a:noFill/>
            </a:ln>
          </p:spPr>
          <p:txBody>
            <a:bodyPr vert="horz" wrap="square" lIns="91388" tIns="45694" rIns="91388" bIns="45694" numCol="1" anchor="t" anchorCtr="0" compatLnSpc="1">
              <a:prstTxWarp prst="textNoShape">
                <a:avLst/>
              </a:prstTxWarp>
            </a:bodyPr>
            <a:lstStyle/>
            <a:p>
              <a:pPr marL="0" marR="0" lvl="0" indent="0" algn="l" defTabSz="93198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lin ang="5400000" scaled="0"/>
                </a:gradFill>
                <a:effectLst/>
                <a:uLnTx/>
                <a:uFillTx/>
                <a:latin typeface="Segoe UI"/>
                <a:ea typeface="+mn-ea"/>
                <a:cs typeface="+mn-cs"/>
              </a:endParaRPr>
            </a:p>
          </p:txBody>
        </p:sp>
        <p:grpSp>
          <p:nvGrpSpPr>
            <p:cNvPr id="56" name="Group 55">
              <a:extLst>
                <a:ext uri="{FF2B5EF4-FFF2-40B4-BE49-F238E27FC236}">
                  <a16:creationId xmlns:a16="http://schemas.microsoft.com/office/drawing/2014/main" id="{B44AE46B-27D1-4E39-924B-FBE93C9282E0}"/>
                </a:ext>
              </a:extLst>
            </p:cNvPr>
            <p:cNvGrpSpPr/>
            <p:nvPr/>
          </p:nvGrpSpPr>
          <p:grpSpPr>
            <a:xfrm>
              <a:off x="6795675" y="3059346"/>
              <a:ext cx="141873" cy="271583"/>
              <a:chOff x="3016688" y="2176623"/>
              <a:chExt cx="166688" cy="319087"/>
            </a:xfrm>
            <a:grpFill/>
          </p:grpSpPr>
          <p:cxnSp>
            <p:nvCxnSpPr>
              <p:cNvPr id="60" name="Straight Connector 59">
                <a:extLst>
                  <a:ext uri="{FF2B5EF4-FFF2-40B4-BE49-F238E27FC236}">
                    <a16:creationId xmlns:a16="http://schemas.microsoft.com/office/drawing/2014/main" id="{6483BB30-55A5-4D72-903B-75EEDF6AAE58}"/>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79E2460B-DC1A-4DC8-A92A-3D935AC7DE84}"/>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D249EA-D91E-479C-B041-C3A083AAF7F8}"/>
                </a:ext>
              </a:extLst>
            </p:cNvPr>
            <p:cNvGrpSpPr/>
            <p:nvPr/>
          </p:nvGrpSpPr>
          <p:grpSpPr>
            <a:xfrm flipH="1">
              <a:off x="7305699" y="3059346"/>
              <a:ext cx="141873" cy="271583"/>
              <a:chOff x="3016688" y="2176623"/>
              <a:chExt cx="166688" cy="319087"/>
            </a:xfrm>
            <a:grpFill/>
          </p:grpSpPr>
          <p:cxnSp>
            <p:nvCxnSpPr>
              <p:cNvPr id="58" name="Straight Connector 57">
                <a:extLst>
                  <a:ext uri="{FF2B5EF4-FFF2-40B4-BE49-F238E27FC236}">
                    <a16:creationId xmlns:a16="http://schemas.microsoft.com/office/drawing/2014/main" id="{C299727D-DDA7-4272-AE4E-F9D33CB6220B}"/>
                  </a:ext>
                </a:extLst>
              </p:cNvPr>
              <p:cNvCxnSpPr>
                <a:cxnSpLocks/>
              </p:cNvCxnSpPr>
              <p:nvPr/>
            </p:nvCxnSpPr>
            <p:spPr>
              <a:xfrm>
                <a:off x="3019069" y="2333785"/>
                <a:ext cx="164307" cy="161925"/>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967EFDB-C9D4-4D66-988C-DC4BDFDD5138}"/>
                  </a:ext>
                </a:extLst>
              </p:cNvPr>
              <p:cNvCxnSpPr>
                <a:cxnSpLocks/>
              </p:cNvCxnSpPr>
              <p:nvPr/>
            </p:nvCxnSpPr>
            <p:spPr>
              <a:xfrm flipV="1">
                <a:off x="3016688" y="2176623"/>
                <a:ext cx="159544" cy="157230"/>
              </a:xfrm>
              <a:prstGeom prst="line">
                <a:avLst/>
              </a:prstGeom>
              <a:grpFill/>
              <a:ln w="31750"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cxnSp>
        <p:nvCxnSpPr>
          <p:cNvPr id="73" name="Straight Connector 72">
            <a:extLst>
              <a:ext uri="{FF2B5EF4-FFF2-40B4-BE49-F238E27FC236}">
                <a16:creationId xmlns:a16="http://schemas.microsoft.com/office/drawing/2014/main" id="{2C2B82EA-22F2-4566-89D0-0A496B40DD4D}"/>
              </a:ext>
            </a:extLst>
          </p:cNvPr>
          <p:cNvCxnSpPr>
            <a:cxnSpLocks/>
          </p:cNvCxnSpPr>
          <p:nvPr/>
        </p:nvCxnSpPr>
        <p:spPr>
          <a:xfrm>
            <a:off x="3105415" y="2262898"/>
            <a:ext cx="0" cy="3563471"/>
          </a:xfrm>
          <a:prstGeom prst="line">
            <a:avLst/>
          </a:prstGeom>
          <a:ln w="38100">
            <a:solidFill>
              <a:srgbClr val="0078D7"/>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D008F495-8AB4-4BDF-AFA7-9139AD939795}"/>
              </a:ext>
            </a:extLst>
          </p:cNvPr>
          <p:cNvSpPr>
            <a:spLocks noGrp="1"/>
          </p:cNvSpPr>
          <p:nvPr>
            <p:ph type="title"/>
          </p:nvPr>
        </p:nvSpPr>
        <p:spPr>
          <a:xfrm>
            <a:off x="274639" y="295276"/>
            <a:ext cx="11889564" cy="917575"/>
          </a:xfrm>
        </p:spPr>
        <p:txBody>
          <a:bodyPr/>
          <a:lstStyle/>
          <a:p>
            <a:r>
              <a:rPr lang="en-US"/>
              <a:t>Azure serverless application platform</a:t>
            </a:r>
          </a:p>
        </p:txBody>
      </p:sp>
    </p:spTree>
    <p:extLst>
      <p:ext uri="{BB962C8B-B14F-4D97-AF65-F5344CB8AC3E}">
        <p14:creationId xmlns:p14="http://schemas.microsoft.com/office/powerpoint/2010/main" val="294661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67B3DB9-23E4-4B92-8631-CAD54DC4B58C}"/>
              </a:ext>
            </a:extLst>
          </p:cNvPr>
          <p:cNvSpPr>
            <a:spLocks noGrp="1"/>
          </p:cNvSpPr>
          <p:nvPr>
            <p:ph type="title"/>
          </p:nvPr>
        </p:nvSpPr>
        <p:spPr/>
        <p:txBody>
          <a:bodyPr/>
          <a:lstStyle/>
          <a:p>
            <a:r>
              <a:rPr lang="en-US"/>
              <a:t>Web application backends</a:t>
            </a:r>
          </a:p>
        </p:txBody>
      </p:sp>
      <p:sp>
        <p:nvSpPr>
          <p:cNvPr id="18" name="TextBox 17">
            <a:extLst>
              <a:ext uri="{FF2B5EF4-FFF2-40B4-BE49-F238E27FC236}">
                <a16:creationId xmlns:a16="http://schemas.microsoft.com/office/drawing/2014/main" id="{D24DFBC7-73AC-7C42-B694-CD071F8271DD}"/>
              </a:ext>
            </a:extLst>
          </p:cNvPr>
          <p:cNvSpPr txBox="1"/>
          <p:nvPr/>
        </p:nvSpPr>
        <p:spPr>
          <a:xfrm>
            <a:off x="386812" y="4819115"/>
            <a:ext cx="1658256"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n-lt"/>
                <a:ea typeface="+mn-ea"/>
                <a:cs typeface="Segoe UI Light" panose="020B0502040204020203" pitchFamily="34" charset="0"/>
              </a:rPr>
              <a:t>Request made </a:t>
            </a:r>
            <a:br>
              <a:rPr kumimoji="0" lang="en-US" b="0" i="0" u="none" strike="noStrike" kern="1200" cap="none" spc="0" normalizeH="0" baseline="0" noProof="0">
                <a:ln>
                  <a:noFill/>
                </a:ln>
                <a:effectLst/>
                <a:uLnTx/>
                <a:uFillTx/>
                <a:latin typeface="+mn-lt"/>
                <a:ea typeface="+mn-ea"/>
                <a:cs typeface="Segoe UI Light" panose="020B0502040204020203" pitchFamily="34" charset="0"/>
              </a:rPr>
            </a:br>
            <a:r>
              <a:rPr kumimoji="0" lang="en-US" b="0" i="0" u="none" strike="noStrike" kern="1200" cap="none" spc="0" normalizeH="0" baseline="0" noProof="0">
                <a:ln>
                  <a:noFill/>
                </a:ln>
                <a:effectLst/>
                <a:uLnTx/>
                <a:uFillTx/>
                <a:latin typeface="+mn-lt"/>
                <a:ea typeface="+mn-ea"/>
                <a:cs typeface="Segoe UI Light" panose="020B0502040204020203" pitchFamily="34" charset="0"/>
              </a:rPr>
              <a:t>in a web app</a:t>
            </a:r>
          </a:p>
        </p:txBody>
      </p:sp>
      <p:sp>
        <p:nvSpPr>
          <p:cNvPr id="19" name="TextBox 18">
            <a:extLst>
              <a:ext uri="{FF2B5EF4-FFF2-40B4-BE49-F238E27FC236}">
                <a16:creationId xmlns:a16="http://schemas.microsoft.com/office/drawing/2014/main" id="{DB3BC40B-4F2A-8F41-B747-8DAA03D96EBA}"/>
              </a:ext>
            </a:extLst>
          </p:cNvPr>
          <p:cNvSpPr txBox="1"/>
          <p:nvPr/>
        </p:nvSpPr>
        <p:spPr>
          <a:xfrm>
            <a:off x="3060788" y="4819115"/>
            <a:ext cx="1626203"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n-lt"/>
                <a:ea typeface="+mn-ea"/>
                <a:cs typeface="Segoe UI Light" panose="020B0502040204020203" pitchFamily="34" charset="0"/>
              </a:rPr>
              <a:t>Request queued in Service Bus</a:t>
            </a:r>
          </a:p>
        </p:txBody>
      </p:sp>
      <p:sp>
        <p:nvSpPr>
          <p:cNvPr id="20" name="TextBox 19">
            <a:extLst>
              <a:ext uri="{FF2B5EF4-FFF2-40B4-BE49-F238E27FC236}">
                <a16:creationId xmlns:a16="http://schemas.microsoft.com/office/drawing/2014/main" id="{D970D7BF-468D-9843-AF87-9D51A7BC5C27}"/>
              </a:ext>
            </a:extLst>
          </p:cNvPr>
          <p:cNvSpPr txBox="1"/>
          <p:nvPr/>
        </p:nvSpPr>
        <p:spPr>
          <a:xfrm>
            <a:off x="5413454" y="4819115"/>
            <a:ext cx="2198603"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a:ln>
                  <a:noFill/>
                </a:ln>
                <a:effectLst/>
                <a:uLnTx/>
                <a:uFillTx/>
                <a:latin typeface="+mn-lt"/>
                <a:ea typeface="+mn-ea"/>
                <a:cs typeface="Segoe UI Light" panose="020B0502040204020203" pitchFamily="34" charset="0"/>
              </a:rPr>
              <a:t>A function processes the request…</a:t>
            </a:r>
          </a:p>
        </p:txBody>
      </p:sp>
      <p:sp>
        <p:nvSpPr>
          <p:cNvPr id="21" name="TextBox 20">
            <a:extLst>
              <a:ext uri="{FF2B5EF4-FFF2-40B4-BE49-F238E27FC236}">
                <a16:creationId xmlns:a16="http://schemas.microsoft.com/office/drawing/2014/main" id="{AADD7C36-F707-E14B-A577-D2F90634C7FB}"/>
              </a:ext>
            </a:extLst>
          </p:cNvPr>
          <p:cNvSpPr txBox="1"/>
          <p:nvPr/>
        </p:nvSpPr>
        <p:spPr>
          <a:xfrm>
            <a:off x="7958969" y="4840530"/>
            <a:ext cx="2140688" cy="523219"/>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defTabSz="457200">
              <a:defRPr/>
            </a:pPr>
            <a:r>
              <a:rPr lang="en-US">
                <a:latin typeface="+mn-lt"/>
              </a:rPr>
              <a:t>..sends output to Cosmos DB</a:t>
            </a:r>
          </a:p>
        </p:txBody>
      </p:sp>
      <p:grpSp>
        <p:nvGrpSpPr>
          <p:cNvPr id="22" name="Group 21">
            <a:extLst>
              <a:ext uri="{FF2B5EF4-FFF2-40B4-BE49-F238E27FC236}">
                <a16:creationId xmlns:a16="http://schemas.microsoft.com/office/drawing/2014/main" id="{C7110B81-3060-E94D-BD83-87CEA2747939}"/>
              </a:ext>
            </a:extLst>
          </p:cNvPr>
          <p:cNvGrpSpPr/>
          <p:nvPr/>
        </p:nvGrpSpPr>
        <p:grpSpPr>
          <a:xfrm>
            <a:off x="546487" y="3594240"/>
            <a:ext cx="1498582" cy="889741"/>
            <a:chOff x="318954" y="2859206"/>
            <a:chExt cx="2664823" cy="1582165"/>
          </a:xfrm>
        </p:grpSpPr>
        <p:sp>
          <p:nvSpPr>
            <p:cNvPr id="23" name="Freeform: Shape 248">
              <a:extLst>
                <a:ext uri="{FF2B5EF4-FFF2-40B4-BE49-F238E27FC236}">
                  <a16:creationId xmlns:a16="http://schemas.microsoft.com/office/drawing/2014/main" id="{F7AFAEA9-ABD3-7445-BC34-C1366FC8CBDC}"/>
                </a:ext>
              </a:extLst>
            </p:cNvPr>
            <p:cNvSpPr/>
            <p:nvPr/>
          </p:nvSpPr>
          <p:spPr>
            <a:xfrm>
              <a:off x="549309" y="2859206"/>
              <a:ext cx="2204113" cy="1320421"/>
            </a:xfrm>
            <a:custGeom>
              <a:avLst/>
              <a:gdLst>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327546 h 1320421"/>
                <a:gd name="connsiteX4" fmla="*/ 2006611 w 2204113"/>
                <a:gd name="connsiteY4" fmla="*/ 992875 h 1320421"/>
                <a:gd name="connsiteX5" fmla="*/ 2204113 w 2204113"/>
                <a:gd name="connsiteY5" fmla="*/ 992875 h 1320421"/>
                <a:gd name="connsiteX6" fmla="*/ 2204113 w 2204113"/>
                <a:gd name="connsiteY6" fmla="*/ 1320421 h 1320421"/>
                <a:gd name="connsiteX7" fmla="*/ 0 w 2204113"/>
                <a:gd name="connsiteY7" fmla="*/ 1320421 h 1320421"/>
                <a:gd name="connsiteX0" fmla="*/ 0 w 2204113"/>
                <a:gd name="connsiteY0" fmla="*/ 0 h 1320421"/>
                <a:gd name="connsiteX1" fmla="*/ 2204113 w 2204113"/>
                <a:gd name="connsiteY1" fmla="*/ 0 h 1320421"/>
                <a:gd name="connsiteX2" fmla="*/ 2204113 w 2204113"/>
                <a:gd name="connsiteY2" fmla="*/ 327546 h 1320421"/>
                <a:gd name="connsiteX3" fmla="*/ 2006611 w 2204113"/>
                <a:gd name="connsiteY3" fmla="*/ 992875 h 1320421"/>
                <a:gd name="connsiteX4" fmla="*/ 2204113 w 2204113"/>
                <a:gd name="connsiteY4" fmla="*/ 992875 h 1320421"/>
                <a:gd name="connsiteX5" fmla="*/ 2204113 w 2204113"/>
                <a:gd name="connsiteY5" fmla="*/ 1320421 h 1320421"/>
                <a:gd name="connsiteX6" fmla="*/ 0 w 2204113"/>
                <a:gd name="connsiteY6" fmla="*/ 1320421 h 1320421"/>
                <a:gd name="connsiteX7" fmla="*/ 0 w 2204113"/>
                <a:gd name="connsiteY7" fmla="*/ 0 h 1320421"/>
                <a:gd name="connsiteX0" fmla="*/ 0 w 2204113"/>
                <a:gd name="connsiteY0" fmla="*/ 0 h 1320421"/>
                <a:gd name="connsiteX1" fmla="*/ 2204113 w 2204113"/>
                <a:gd name="connsiteY1" fmla="*/ 0 h 1320421"/>
                <a:gd name="connsiteX2" fmla="*/ 2204113 w 2204113"/>
                <a:gd name="connsiteY2" fmla="*/ 327546 h 1320421"/>
                <a:gd name="connsiteX3" fmla="*/ 2204113 w 2204113"/>
                <a:gd name="connsiteY3" fmla="*/ 992875 h 1320421"/>
                <a:gd name="connsiteX4" fmla="*/ 2204113 w 2204113"/>
                <a:gd name="connsiteY4" fmla="*/ 1320421 h 1320421"/>
                <a:gd name="connsiteX5" fmla="*/ 0 w 2204113"/>
                <a:gd name="connsiteY5" fmla="*/ 1320421 h 1320421"/>
                <a:gd name="connsiteX6" fmla="*/ 0 w 2204113"/>
                <a:gd name="connsiteY6" fmla="*/ 0 h 1320421"/>
                <a:gd name="connsiteX0" fmla="*/ 2204113 w 2295553"/>
                <a:gd name="connsiteY0" fmla="*/ 992875 h 1320421"/>
                <a:gd name="connsiteX1" fmla="*/ 2204113 w 2295553"/>
                <a:gd name="connsiteY1" fmla="*/ 1320421 h 1320421"/>
                <a:gd name="connsiteX2" fmla="*/ 0 w 2295553"/>
                <a:gd name="connsiteY2" fmla="*/ 1320421 h 1320421"/>
                <a:gd name="connsiteX3" fmla="*/ 0 w 2295553"/>
                <a:gd name="connsiteY3" fmla="*/ 0 h 1320421"/>
                <a:gd name="connsiteX4" fmla="*/ 2204113 w 2295553"/>
                <a:gd name="connsiteY4" fmla="*/ 0 h 1320421"/>
                <a:gd name="connsiteX5" fmla="*/ 2295553 w 229555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418986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 name="connsiteX0" fmla="*/ 2204113 w 2247162"/>
                <a:gd name="connsiteY0" fmla="*/ 992875 h 1320421"/>
                <a:gd name="connsiteX1" fmla="*/ 2204113 w 2247162"/>
                <a:gd name="connsiteY1" fmla="*/ 1320421 h 1320421"/>
                <a:gd name="connsiteX2" fmla="*/ 0 w 2247162"/>
                <a:gd name="connsiteY2" fmla="*/ 1320421 h 1320421"/>
                <a:gd name="connsiteX3" fmla="*/ 0 w 2247162"/>
                <a:gd name="connsiteY3" fmla="*/ 0 h 1320421"/>
                <a:gd name="connsiteX4" fmla="*/ 2204113 w 2247162"/>
                <a:gd name="connsiteY4" fmla="*/ 0 h 1320421"/>
                <a:gd name="connsiteX5" fmla="*/ 2247162 w 2247162"/>
                <a:gd name="connsiteY5" fmla="*/ 315620 h 1320421"/>
                <a:gd name="connsiteX0" fmla="*/ 2204113 w 2204113"/>
                <a:gd name="connsiteY0" fmla="*/ 992875 h 1320421"/>
                <a:gd name="connsiteX1" fmla="*/ 2204113 w 2204113"/>
                <a:gd name="connsiteY1" fmla="*/ 1320421 h 1320421"/>
                <a:gd name="connsiteX2" fmla="*/ 0 w 2204113"/>
                <a:gd name="connsiteY2" fmla="*/ 1320421 h 1320421"/>
                <a:gd name="connsiteX3" fmla="*/ 0 w 2204113"/>
                <a:gd name="connsiteY3" fmla="*/ 0 h 1320421"/>
                <a:gd name="connsiteX4" fmla="*/ 2204113 w 2204113"/>
                <a:gd name="connsiteY4" fmla="*/ 0 h 1320421"/>
                <a:gd name="connsiteX5" fmla="*/ 2203430 w 2204113"/>
                <a:gd name="connsiteY5" fmla="*/ 319595 h 1320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04113" h="1320421">
                  <a:moveTo>
                    <a:pt x="2204113" y="992875"/>
                  </a:moveTo>
                  <a:lnTo>
                    <a:pt x="2204113" y="1320421"/>
                  </a:lnTo>
                  <a:lnTo>
                    <a:pt x="0" y="1320421"/>
                  </a:lnTo>
                  <a:lnTo>
                    <a:pt x="0" y="0"/>
                  </a:lnTo>
                  <a:lnTo>
                    <a:pt x="2204113" y="0"/>
                  </a:lnTo>
                  <a:cubicBezTo>
                    <a:pt x="2204113" y="109182"/>
                    <a:pt x="2203430" y="319595"/>
                    <a:pt x="2203430" y="319595"/>
                  </a:cubicBezTo>
                </a:path>
              </a:pathLst>
            </a:cu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4" name="Straight Connector 23">
              <a:extLst>
                <a:ext uri="{FF2B5EF4-FFF2-40B4-BE49-F238E27FC236}">
                  <a16:creationId xmlns:a16="http://schemas.microsoft.com/office/drawing/2014/main" id="{B85F5091-FCD3-C247-AED4-664C436BBB10}"/>
                </a:ext>
              </a:extLst>
            </p:cNvPr>
            <p:cNvCxnSpPr/>
            <p:nvPr/>
          </p:nvCxnSpPr>
          <p:spPr>
            <a:xfrm>
              <a:off x="318954" y="4441371"/>
              <a:ext cx="2664823" cy="0"/>
            </a:xfrm>
            <a:prstGeom prst="line">
              <a:avLst/>
            </a:prstGeom>
            <a:ln w="31750">
              <a:solidFill>
                <a:srgbClr val="A8A9AD"/>
              </a:solidFill>
            </a:ln>
          </p:spPr>
          <p:style>
            <a:lnRef idx="1">
              <a:schemeClr val="accent1"/>
            </a:lnRef>
            <a:fillRef idx="0">
              <a:schemeClr val="accent1"/>
            </a:fillRef>
            <a:effectRef idx="0">
              <a:schemeClr val="accent1"/>
            </a:effectRef>
            <a:fontRef idx="minor">
              <a:schemeClr val="tx1"/>
            </a:fontRef>
          </p:style>
        </p:cxnSp>
      </p:grpSp>
      <p:cxnSp>
        <p:nvCxnSpPr>
          <p:cNvPr id="27" name="Straight Arrow Connector 26">
            <a:extLst>
              <a:ext uri="{FF2B5EF4-FFF2-40B4-BE49-F238E27FC236}">
                <a16:creationId xmlns:a16="http://schemas.microsoft.com/office/drawing/2014/main" id="{3A61EC98-0D9D-D943-8340-61A1D62D738B}"/>
              </a:ext>
            </a:extLst>
          </p:cNvPr>
          <p:cNvCxnSpPr>
            <a:cxnSpLocks/>
          </p:cNvCxnSpPr>
          <p:nvPr/>
        </p:nvCxnSpPr>
        <p:spPr>
          <a:xfrm>
            <a:off x="1802952" y="3982529"/>
            <a:ext cx="1339428" cy="0"/>
          </a:xfrm>
          <a:prstGeom prst="straightConnector1">
            <a:avLst/>
          </a:prstGeom>
          <a:ln w="19050">
            <a:solidFill>
              <a:srgbClr val="A8A9AD"/>
            </a:solidFill>
            <a:roun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C832FA00-C9C8-8A43-9304-C5DDD8F418CA}"/>
              </a:ext>
            </a:extLst>
          </p:cNvPr>
          <p:cNvGrpSpPr/>
          <p:nvPr/>
        </p:nvGrpSpPr>
        <p:grpSpPr>
          <a:xfrm>
            <a:off x="1082122" y="3789778"/>
            <a:ext cx="427309" cy="355308"/>
            <a:chOff x="1801603" y="944063"/>
            <a:chExt cx="1288426" cy="1071326"/>
          </a:xfrm>
          <a:solidFill>
            <a:srgbClr val="004D8A"/>
          </a:solidFill>
        </p:grpSpPr>
        <p:sp>
          <p:nvSpPr>
            <p:cNvPr id="29" name="Freeform: Shape 246">
              <a:extLst>
                <a:ext uri="{FF2B5EF4-FFF2-40B4-BE49-F238E27FC236}">
                  <a16:creationId xmlns:a16="http://schemas.microsoft.com/office/drawing/2014/main" id="{7A8BD8D2-FAC6-E841-9C21-EAE1088F8B05}"/>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Freeform: Shape 247">
              <a:extLst>
                <a:ext uri="{FF2B5EF4-FFF2-40B4-BE49-F238E27FC236}">
                  <a16:creationId xmlns:a16="http://schemas.microsoft.com/office/drawing/2014/main" id="{44D06240-2B59-CA4A-9EBF-8620EB0A6E96}"/>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 name="Left Bracket 30">
            <a:extLst>
              <a:ext uri="{FF2B5EF4-FFF2-40B4-BE49-F238E27FC236}">
                <a16:creationId xmlns:a16="http://schemas.microsoft.com/office/drawing/2014/main" id="{2CE25914-ACCE-0745-9689-C26DEF61E066}"/>
              </a:ext>
            </a:extLst>
          </p:cNvPr>
          <p:cNvSpPr/>
          <p:nvPr/>
        </p:nvSpPr>
        <p:spPr>
          <a:xfrm rot="5400000">
            <a:off x="3783679" y="3032421"/>
            <a:ext cx="148167" cy="1284113"/>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Left Bracket 31">
            <a:extLst>
              <a:ext uri="{FF2B5EF4-FFF2-40B4-BE49-F238E27FC236}">
                <a16:creationId xmlns:a16="http://schemas.microsoft.com/office/drawing/2014/main" id="{7A64ED63-29B5-9B48-8A7E-AC1C097F4B69}"/>
              </a:ext>
            </a:extLst>
          </p:cNvPr>
          <p:cNvSpPr/>
          <p:nvPr/>
        </p:nvSpPr>
        <p:spPr>
          <a:xfrm rot="16200000">
            <a:off x="3783680" y="3785052"/>
            <a:ext cx="148167" cy="1284115"/>
          </a:xfrm>
          <a:prstGeom prst="leftBracket">
            <a:avLst/>
          </a:prstGeom>
          <a:ln w="31750">
            <a:solidFill>
              <a:srgbClr val="A8A9AD"/>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3" name="Group 32">
            <a:extLst>
              <a:ext uri="{FF2B5EF4-FFF2-40B4-BE49-F238E27FC236}">
                <a16:creationId xmlns:a16="http://schemas.microsoft.com/office/drawing/2014/main" id="{23C9BDDD-77C1-F74B-B076-D93817B18DC9}"/>
              </a:ext>
            </a:extLst>
          </p:cNvPr>
          <p:cNvGrpSpPr/>
          <p:nvPr/>
        </p:nvGrpSpPr>
        <p:grpSpPr>
          <a:xfrm flipH="1">
            <a:off x="3270549" y="3924354"/>
            <a:ext cx="358053" cy="297722"/>
            <a:chOff x="1801603" y="944063"/>
            <a:chExt cx="1288426" cy="1071326"/>
          </a:xfrm>
          <a:solidFill>
            <a:srgbClr val="A8A9AD"/>
          </a:solidFill>
        </p:grpSpPr>
        <p:sp>
          <p:nvSpPr>
            <p:cNvPr id="34" name="Freeform: Shape 244">
              <a:extLst>
                <a:ext uri="{FF2B5EF4-FFF2-40B4-BE49-F238E27FC236}">
                  <a16:creationId xmlns:a16="http://schemas.microsoft.com/office/drawing/2014/main" id="{523C6F8D-ACF7-7E4F-92CC-AC249D5B6B82}"/>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Freeform: Shape 245">
              <a:extLst>
                <a:ext uri="{FF2B5EF4-FFF2-40B4-BE49-F238E27FC236}">
                  <a16:creationId xmlns:a16="http://schemas.microsoft.com/office/drawing/2014/main" id="{CCCC2C9C-5DAD-894D-A2E1-ED81A11CD442}"/>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6" name="Group 35">
            <a:extLst>
              <a:ext uri="{FF2B5EF4-FFF2-40B4-BE49-F238E27FC236}">
                <a16:creationId xmlns:a16="http://schemas.microsoft.com/office/drawing/2014/main" id="{9E72F9EA-F885-E342-98B9-119602F9F4E0}"/>
              </a:ext>
            </a:extLst>
          </p:cNvPr>
          <p:cNvGrpSpPr/>
          <p:nvPr/>
        </p:nvGrpSpPr>
        <p:grpSpPr>
          <a:xfrm flipH="1">
            <a:off x="3676821" y="3924354"/>
            <a:ext cx="358053" cy="297722"/>
            <a:chOff x="1801603" y="944063"/>
            <a:chExt cx="1288426" cy="1071326"/>
          </a:xfrm>
          <a:solidFill>
            <a:srgbClr val="A8A9AD"/>
          </a:solidFill>
        </p:grpSpPr>
        <p:sp>
          <p:nvSpPr>
            <p:cNvPr id="37" name="Freeform: Shape 242">
              <a:extLst>
                <a:ext uri="{FF2B5EF4-FFF2-40B4-BE49-F238E27FC236}">
                  <a16:creationId xmlns:a16="http://schemas.microsoft.com/office/drawing/2014/main" id="{CDB0A877-9CBA-7446-AA6A-7AA135F18DCB}"/>
                </a:ext>
              </a:extLst>
            </p:cNvPr>
            <p:cNvSpPr/>
            <p:nvPr/>
          </p:nvSpPr>
          <p:spPr>
            <a:xfrm>
              <a:off x="1801603" y="1024292"/>
              <a:ext cx="1288426" cy="991097"/>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Freeform: Shape 243">
              <a:extLst>
                <a:ext uri="{FF2B5EF4-FFF2-40B4-BE49-F238E27FC236}">
                  <a16:creationId xmlns:a16="http://schemas.microsoft.com/office/drawing/2014/main" id="{159044F2-9AA3-6842-9894-37B41772F723}"/>
                </a:ext>
              </a:extLst>
            </p:cNvPr>
            <p:cNvSpPr/>
            <p:nvPr/>
          </p:nvSpPr>
          <p:spPr>
            <a:xfrm>
              <a:off x="1801603" y="944063"/>
              <a:ext cx="1288426" cy="743323"/>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9" name="Group 38">
            <a:extLst>
              <a:ext uri="{FF2B5EF4-FFF2-40B4-BE49-F238E27FC236}">
                <a16:creationId xmlns:a16="http://schemas.microsoft.com/office/drawing/2014/main" id="{9DA3A18B-D4E4-B343-8BD5-C4674E7D5FAB}"/>
              </a:ext>
            </a:extLst>
          </p:cNvPr>
          <p:cNvGrpSpPr/>
          <p:nvPr/>
        </p:nvGrpSpPr>
        <p:grpSpPr>
          <a:xfrm flipH="1">
            <a:off x="4090129" y="3844828"/>
            <a:ext cx="360420" cy="382950"/>
            <a:chOff x="1801604" y="637371"/>
            <a:chExt cx="1296945" cy="1378018"/>
          </a:xfrm>
          <a:solidFill>
            <a:srgbClr val="004D8A"/>
          </a:solidFill>
        </p:grpSpPr>
        <p:sp>
          <p:nvSpPr>
            <p:cNvPr id="40" name="Freeform: Shape 240">
              <a:extLst>
                <a:ext uri="{FF2B5EF4-FFF2-40B4-BE49-F238E27FC236}">
                  <a16:creationId xmlns:a16="http://schemas.microsoft.com/office/drawing/2014/main" id="{7B0770F6-C27E-144A-871C-1B0C0610D708}"/>
                </a:ext>
              </a:extLst>
            </p:cNvPr>
            <p:cNvSpPr/>
            <p:nvPr/>
          </p:nvSpPr>
          <p:spPr>
            <a:xfrm>
              <a:off x="1801604" y="1024293"/>
              <a:ext cx="1288426" cy="991096"/>
            </a:xfrm>
            <a:custGeom>
              <a:avLst/>
              <a:gdLst/>
              <a:ahLst/>
              <a:cxnLst/>
              <a:rect l="0" t="0" r="0" b="0"/>
              <a:pathLst>
                <a:path w="1288425" h="991096">
                  <a:moveTo>
                    <a:pt x="803978" y="492080"/>
                  </a:moveTo>
                  <a:cubicBezTo>
                    <a:pt x="762352" y="533706"/>
                    <a:pt x="706949" y="556650"/>
                    <a:pt x="648029" y="556650"/>
                  </a:cubicBezTo>
                  <a:cubicBezTo>
                    <a:pt x="589108" y="556650"/>
                    <a:pt x="533755" y="533706"/>
                    <a:pt x="492080" y="492080"/>
                  </a:cubicBezTo>
                  <a:lnTo>
                    <a:pt x="193264" y="193264"/>
                  </a:lnTo>
                  <a:lnTo>
                    <a:pt x="193264" y="800707"/>
                  </a:lnTo>
                  <a:lnTo>
                    <a:pt x="1102793" y="800707"/>
                  </a:lnTo>
                  <a:lnTo>
                    <a:pt x="1102793" y="193264"/>
                  </a:lnTo>
                  <a:lnTo>
                    <a:pt x="803978" y="492080"/>
                  </a:ln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241">
              <a:extLst>
                <a:ext uri="{FF2B5EF4-FFF2-40B4-BE49-F238E27FC236}">
                  <a16:creationId xmlns:a16="http://schemas.microsoft.com/office/drawing/2014/main" id="{5795458B-26F5-6A4B-9B6D-576DFF1CAE80}"/>
                </a:ext>
              </a:extLst>
            </p:cNvPr>
            <p:cNvSpPr/>
            <p:nvPr/>
          </p:nvSpPr>
          <p:spPr>
            <a:xfrm rot="10800000">
              <a:off x="1810123" y="637371"/>
              <a:ext cx="1288426" cy="743324"/>
            </a:xfrm>
            <a:custGeom>
              <a:avLst/>
              <a:gdLst/>
              <a:ahLst/>
              <a:cxnLst/>
              <a:rect l="0" t="0" r="0" b="0"/>
              <a:pathLst>
                <a:path w="1288425" h="743322">
                  <a:moveTo>
                    <a:pt x="648029" y="592527"/>
                  </a:moveTo>
                  <a:cubicBezTo>
                    <a:pt x="695106" y="592527"/>
                    <a:pt x="739309" y="574192"/>
                    <a:pt x="772610" y="540941"/>
                  </a:cubicBezTo>
                  <a:lnTo>
                    <a:pt x="1102793" y="210757"/>
                  </a:lnTo>
                  <a:lnTo>
                    <a:pt x="1102793" y="193264"/>
                  </a:lnTo>
                  <a:lnTo>
                    <a:pt x="193264" y="193264"/>
                  </a:lnTo>
                  <a:lnTo>
                    <a:pt x="193264" y="210806"/>
                  </a:lnTo>
                  <a:lnTo>
                    <a:pt x="523448" y="540990"/>
                  </a:lnTo>
                  <a:cubicBezTo>
                    <a:pt x="556749" y="574241"/>
                    <a:pt x="600952" y="592527"/>
                    <a:pt x="648029" y="592527"/>
                  </a:cubicBezTo>
                  <a:close/>
                </a:path>
              </a:pathLst>
            </a:custGeom>
            <a:grpFill/>
            <a:ln w="49530" cap="flat">
              <a:noFill/>
              <a:prstDash val="solid"/>
              <a:miter/>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2" name="Rectangle: Rounded Corners 183">
            <a:extLst>
              <a:ext uri="{FF2B5EF4-FFF2-40B4-BE49-F238E27FC236}">
                <a16:creationId xmlns:a16="http://schemas.microsoft.com/office/drawing/2014/main" id="{EF2BC1E2-D22B-9945-AC62-1D4713C8A9B3}"/>
              </a:ext>
            </a:extLst>
          </p:cNvPr>
          <p:cNvSpPr/>
          <p:nvPr/>
        </p:nvSpPr>
        <p:spPr>
          <a:xfrm>
            <a:off x="6074175" y="3618212"/>
            <a:ext cx="804411" cy="804411"/>
          </a:xfrm>
          <a:prstGeom prst="roundRect">
            <a:avLst/>
          </a:prstGeom>
          <a:noFill/>
          <a:ln w="31750">
            <a:solidFill>
              <a:srgbClr val="0078D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A5689B0D-16C9-7D4B-AED2-48085D7A9694}"/>
              </a:ext>
            </a:extLst>
          </p:cNvPr>
          <p:cNvGrpSpPr/>
          <p:nvPr/>
        </p:nvGrpSpPr>
        <p:grpSpPr>
          <a:xfrm>
            <a:off x="6294109" y="3864613"/>
            <a:ext cx="376547" cy="308941"/>
            <a:chOff x="8117674" y="4933679"/>
            <a:chExt cx="513639" cy="421419"/>
          </a:xfrm>
        </p:grpSpPr>
        <p:grpSp>
          <p:nvGrpSpPr>
            <p:cNvPr id="44" name="Group 43">
              <a:extLst>
                <a:ext uri="{FF2B5EF4-FFF2-40B4-BE49-F238E27FC236}">
                  <a16:creationId xmlns:a16="http://schemas.microsoft.com/office/drawing/2014/main" id="{7B7162B9-7BC8-C843-BA9F-9930D3917F51}"/>
                </a:ext>
              </a:extLst>
            </p:cNvPr>
            <p:cNvGrpSpPr/>
            <p:nvPr/>
          </p:nvGrpSpPr>
          <p:grpSpPr>
            <a:xfrm>
              <a:off x="8283054" y="4933679"/>
              <a:ext cx="182880" cy="182880"/>
              <a:chOff x="6614096" y="3386015"/>
              <a:chExt cx="182880" cy="182880"/>
            </a:xfrm>
          </p:grpSpPr>
          <p:sp>
            <p:nvSpPr>
              <p:cNvPr id="51" name="Oval 50">
                <a:extLst>
                  <a:ext uri="{FF2B5EF4-FFF2-40B4-BE49-F238E27FC236}">
                    <a16:creationId xmlns:a16="http://schemas.microsoft.com/office/drawing/2014/main" id="{A6AA2E68-FD96-A84A-BCE0-90E929B49B4D}"/>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Oval 51">
                <a:extLst>
                  <a:ext uri="{FF2B5EF4-FFF2-40B4-BE49-F238E27FC236}">
                    <a16:creationId xmlns:a16="http://schemas.microsoft.com/office/drawing/2014/main" id="{0FE37EDB-D593-2C4B-9335-99B7E5F66BDA}"/>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5" name="Group 44">
              <a:extLst>
                <a:ext uri="{FF2B5EF4-FFF2-40B4-BE49-F238E27FC236}">
                  <a16:creationId xmlns:a16="http://schemas.microsoft.com/office/drawing/2014/main" id="{F9A21D31-0421-C74B-9E3C-453AAE980226}"/>
                </a:ext>
              </a:extLst>
            </p:cNvPr>
            <p:cNvGrpSpPr/>
            <p:nvPr/>
          </p:nvGrpSpPr>
          <p:grpSpPr>
            <a:xfrm>
              <a:off x="8117674" y="5172218"/>
              <a:ext cx="182880" cy="182880"/>
              <a:chOff x="6614096" y="3386015"/>
              <a:chExt cx="182880" cy="182880"/>
            </a:xfrm>
          </p:grpSpPr>
          <p:sp>
            <p:nvSpPr>
              <p:cNvPr id="49" name="Oval 48">
                <a:extLst>
                  <a:ext uri="{FF2B5EF4-FFF2-40B4-BE49-F238E27FC236}">
                    <a16:creationId xmlns:a16="http://schemas.microsoft.com/office/drawing/2014/main" id="{A4473180-25D5-6941-AD9D-F063D08CBF78}"/>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0" name="Oval 49">
                <a:extLst>
                  <a:ext uri="{FF2B5EF4-FFF2-40B4-BE49-F238E27FC236}">
                    <a16:creationId xmlns:a16="http://schemas.microsoft.com/office/drawing/2014/main" id="{D0CFDFA2-81FC-8241-B3DE-A6D4B205EBD4}"/>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46" name="Group 45">
              <a:extLst>
                <a:ext uri="{FF2B5EF4-FFF2-40B4-BE49-F238E27FC236}">
                  <a16:creationId xmlns:a16="http://schemas.microsoft.com/office/drawing/2014/main" id="{D5D5BE69-ECB9-1343-ABF5-B6DAE3043187}"/>
                </a:ext>
              </a:extLst>
            </p:cNvPr>
            <p:cNvGrpSpPr/>
            <p:nvPr/>
          </p:nvGrpSpPr>
          <p:grpSpPr>
            <a:xfrm>
              <a:off x="8448433" y="5172218"/>
              <a:ext cx="182880" cy="182880"/>
              <a:chOff x="6614096" y="3386015"/>
              <a:chExt cx="182880" cy="182880"/>
            </a:xfrm>
          </p:grpSpPr>
          <p:sp>
            <p:nvSpPr>
              <p:cNvPr id="47" name="Oval 46">
                <a:extLst>
                  <a:ext uri="{FF2B5EF4-FFF2-40B4-BE49-F238E27FC236}">
                    <a16:creationId xmlns:a16="http://schemas.microsoft.com/office/drawing/2014/main" id="{4587F528-0466-174D-906E-CD33295E8D2E}"/>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Oval 47">
                <a:extLst>
                  <a:ext uri="{FF2B5EF4-FFF2-40B4-BE49-F238E27FC236}">
                    <a16:creationId xmlns:a16="http://schemas.microsoft.com/office/drawing/2014/main" id="{81BA6912-8BDE-9543-8E0F-206BA3F8A4C3}"/>
                  </a:ext>
                </a:extLst>
              </p:cNvPr>
              <p:cNvSpPr/>
              <p:nvPr/>
            </p:nvSpPr>
            <p:spPr>
              <a:xfrm>
                <a:off x="6636956" y="3408875"/>
                <a:ext cx="137160" cy="13716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sp>
        <p:nvSpPr>
          <p:cNvPr id="67" name="Flowchart: Magnetic Disk 201">
            <a:extLst>
              <a:ext uri="{FF2B5EF4-FFF2-40B4-BE49-F238E27FC236}">
                <a16:creationId xmlns:a16="http://schemas.microsoft.com/office/drawing/2014/main" id="{46E226AA-7088-EF47-9EDE-13BE5F466974}"/>
              </a:ext>
            </a:extLst>
          </p:cNvPr>
          <p:cNvSpPr/>
          <p:nvPr/>
        </p:nvSpPr>
        <p:spPr>
          <a:xfrm>
            <a:off x="8635968" y="3566870"/>
            <a:ext cx="613341" cy="884234"/>
          </a:xfrm>
          <a:prstGeom prst="flowChartMagneticDisk">
            <a:avLst/>
          </a:prstGeom>
          <a:noFill/>
          <a:ln w="31750">
            <a:solidFill>
              <a:srgbClr val="A8A9A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8" name="Group 67">
            <a:extLst>
              <a:ext uri="{FF2B5EF4-FFF2-40B4-BE49-F238E27FC236}">
                <a16:creationId xmlns:a16="http://schemas.microsoft.com/office/drawing/2014/main" id="{FA2FB4FA-A22F-5942-81DF-7F4462A7A110}"/>
              </a:ext>
            </a:extLst>
          </p:cNvPr>
          <p:cNvGrpSpPr/>
          <p:nvPr/>
        </p:nvGrpSpPr>
        <p:grpSpPr>
          <a:xfrm>
            <a:off x="8435475" y="3864613"/>
            <a:ext cx="346406" cy="346406"/>
            <a:chOff x="7707356" y="2054306"/>
            <a:chExt cx="438912" cy="438912"/>
          </a:xfrm>
        </p:grpSpPr>
        <p:sp>
          <p:nvSpPr>
            <p:cNvPr id="69" name="Rectangle 68">
              <a:extLst>
                <a:ext uri="{FF2B5EF4-FFF2-40B4-BE49-F238E27FC236}">
                  <a16:creationId xmlns:a16="http://schemas.microsoft.com/office/drawing/2014/main" id="{66B6808D-D7EC-C342-A487-89300439AC28}"/>
                </a:ext>
              </a:extLst>
            </p:cNvPr>
            <p:cNvSpPr/>
            <p:nvPr/>
          </p:nvSpPr>
          <p:spPr>
            <a:xfrm>
              <a:off x="7707356" y="2054306"/>
              <a:ext cx="438912" cy="4389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Graphic 127">
              <a:extLst>
                <a:ext uri="{FF2B5EF4-FFF2-40B4-BE49-F238E27FC236}">
                  <a16:creationId xmlns:a16="http://schemas.microsoft.com/office/drawing/2014/main" id="{7CA2B011-2FCE-2D49-AE3A-4BC72F18707E}"/>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743932" y="2090882"/>
              <a:ext cx="365760" cy="365760"/>
            </a:xfrm>
            <a:prstGeom prst="rect">
              <a:avLst/>
            </a:prstGeom>
          </p:spPr>
        </p:pic>
      </p:grpSp>
      <p:sp>
        <p:nvSpPr>
          <p:cNvPr id="72" name="Arc 71">
            <a:extLst>
              <a:ext uri="{FF2B5EF4-FFF2-40B4-BE49-F238E27FC236}">
                <a16:creationId xmlns:a16="http://schemas.microsoft.com/office/drawing/2014/main" id="{24DD558B-0EF3-9B4F-B545-C0E4460AC9AD}"/>
              </a:ext>
            </a:extLst>
          </p:cNvPr>
          <p:cNvSpPr/>
          <p:nvPr/>
        </p:nvSpPr>
        <p:spPr>
          <a:xfrm>
            <a:off x="6672763" y="2597764"/>
            <a:ext cx="2189247" cy="1768733"/>
          </a:xfrm>
          <a:prstGeom prst="arc">
            <a:avLst>
              <a:gd name="adj1" fmla="val 10506091"/>
              <a:gd name="adj2" fmla="val 16333"/>
            </a:avLst>
          </a:prstGeom>
          <a:ln w="31750">
            <a:solidFill>
              <a:srgbClr val="0078D7"/>
            </a:solidFill>
            <a:prstDash val="solid"/>
            <a:tailEnd type="arrow" w="lg" len="med"/>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73" name="Group 72">
            <a:extLst>
              <a:ext uri="{FF2B5EF4-FFF2-40B4-BE49-F238E27FC236}">
                <a16:creationId xmlns:a16="http://schemas.microsoft.com/office/drawing/2014/main" id="{F9FB4E7B-21EF-E645-8468-B38585C7206A}"/>
              </a:ext>
            </a:extLst>
          </p:cNvPr>
          <p:cNvGrpSpPr/>
          <p:nvPr/>
        </p:nvGrpSpPr>
        <p:grpSpPr>
          <a:xfrm>
            <a:off x="6760329" y="2853496"/>
            <a:ext cx="236514" cy="236514"/>
            <a:chOff x="9846375" y="2765765"/>
            <a:chExt cx="274320" cy="274320"/>
          </a:xfrm>
        </p:grpSpPr>
        <p:sp>
          <p:nvSpPr>
            <p:cNvPr id="74" name="Oval 73">
              <a:extLst>
                <a:ext uri="{FF2B5EF4-FFF2-40B4-BE49-F238E27FC236}">
                  <a16:creationId xmlns:a16="http://schemas.microsoft.com/office/drawing/2014/main" id="{133E5365-8485-CF4F-9548-511D16E388E5}"/>
                </a:ext>
              </a:extLst>
            </p:cNvPr>
            <p:cNvSpPr/>
            <p:nvPr/>
          </p:nvSpPr>
          <p:spPr>
            <a:xfrm>
              <a:off x="9846375" y="276576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Oval 74">
              <a:extLst>
                <a:ext uri="{FF2B5EF4-FFF2-40B4-BE49-F238E27FC236}">
                  <a16:creationId xmlns:a16="http://schemas.microsoft.com/office/drawing/2014/main" id="{33E9F24C-1B06-1F47-A4BB-3B08A484D1AD}"/>
                </a:ext>
              </a:extLst>
            </p:cNvPr>
            <p:cNvSpPr/>
            <p:nvPr/>
          </p:nvSpPr>
          <p:spPr>
            <a:xfrm>
              <a:off x="9923920" y="284331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6" name="Group 75">
            <a:extLst>
              <a:ext uri="{FF2B5EF4-FFF2-40B4-BE49-F238E27FC236}">
                <a16:creationId xmlns:a16="http://schemas.microsoft.com/office/drawing/2014/main" id="{2AC21FF7-0B7E-0D4C-B5B6-165C29A38817}"/>
              </a:ext>
            </a:extLst>
          </p:cNvPr>
          <p:cNvGrpSpPr/>
          <p:nvPr/>
        </p:nvGrpSpPr>
        <p:grpSpPr>
          <a:xfrm>
            <a:off x="7612057" y="2431378"/>
            <a:ext cx="236514" cy="236514"/>
            <a:chOff x="10087952" y="2591725"/>
            <a:chExt cx="274320" cy="274320"/>
          </a:xfrm>
        </p:grpSpPr>
        <p:sp>
          <p:nvSpPr>
            <p:cNvPr id="77" name="Oval 76">
              <a:extLst>
                <a:ext uri="{FF2B5EF4-FFF2-40B4-BE49-F238E27FC236}">
                  <a16:creationId xmlns:a16="http://schemas.microsoft.com/office/drawing/2014/main" id="{D28246A4-8CD3-BD49-889D-0C8FF587988A}"/>
                </a:ext>
              </a:extLst>
            </p:cNvPr>
            <p:cNvSpPr/>
            <p:nvPr/>
          </p:nvSpPr>
          <p:spPr>
            <a:xfrm>
              <a:off x="10087952" y="2591725"/>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8" name="Oval 77">
              <a:extLst>
                <a:ext uri="{FF2B5EF4-FFF2-40B4-BE49-F238E27FC236}">
                  <a16:creationId xmlns:a16="http://schemas.microsoft.com/office/drawing/2014/main" id="{A078A207-4E82-0C49-B342-E72AB0DD9CA2}"/>
                </a:ext>
              </a:extLst>
            </p:cNvPr>
            <p:cNvSpPr/>
            <p:nvPr/>
          </p:nvSpPr>
          <p:spPr>
            <a:xfrm>
              <a:off x="10165497" y="2669270"/>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79" name="Group 78">
            <a:extLst>
              <a:ext uri="{FF2B5EF4-FFF2-40B4-BE49-F238E27FC236}">
                <a16:creationId xmlns:a16="http://schemas.microsoft.com/office/drawing/2014/main" id="{ABB2581B-294D-9B4E-B65C-82264C3E98F0}"/>
              </a:ext>
            </a:extLst>
          </p:cNvPr>
          <p:cNvGrpSpPr/>
          <p:nvPr/>
        </p:nvGrpSpPr>
        <p:grpSpPr>
          <a:xfrm>
            <a:off x="8464342" y="2735239"/>
            <a:ext cx="236514" cy="236514"/>
            <a:chOff x="10397072" y="2500811"/>
            <a:chExt cx="274320" cy="274320"/>
          </a:xfrm>
        </p:grpSpPr>
        <p:sp>
          <p:nvSpPr>
            <p:cNvPr id="80" name="Oval 79">
              <a:extLst>
                <a:ext uri="{FF2B5EF4-FFF2-40B4-BE49-F238E27FC236}">
                  <a16:creationId xmlns:a16="http://schemas.microsoft.com/office/drawing/2014/main" id="{4D657C2F-95AD-C347-A348-EDB602D688A9}"/>
                </a:ext>
              </a:extLst>
            </p:cNvPr>
            <p:cNvSpPr/>
            <p:nvPr/>
          </p:nvSpPr>
          <p:spPr>
            <a:xfrm>
              <a:off x="10397072" y="2500811"/>
              <a:ext cx="274320" cy="27432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1" name="Oval 80">
              <a:extLst>
                <a:ext uri="{FF2B5EF4-FFF2-40B4-BE49-F238E27FC236}">
                  <a16:creationId xmlns:a16="http://schemas.microsoft.com/office/drawing/2014/main" id="{FF9849C7-8896-9B4A-A9FE-D038EE593732}"/>
                </a:ext>
              </a:extLst>
            </p:cNvPr>
            <p:cNvSpPr/>
            <p:nvPr/>
          </p:nvSpPr>
          <p:spPr>
            <a:xfrm>
              <a:off x="10474617" y="2578356"/>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109" name="Group 108">
            <a:extLst>
              <a:ext uri="{FF2B5EF4-FFF2-40B4-BE49-F238E27FC236}">
                <a16:creationId xmlns:a16="http://schemas.microsoft.com/office/drawing/2014/main" id="{A7150F00-04B5-F04D-B3D7-8771B7BB8492}"/>
              </a:ext>
            </a:extLst>
          </p:cNvPr>
          <p:cNvGrpSpPr/>
          <p:nvPr/>
        </p:nvGrpSpPr>
        <p:grpSpPr>
          <a:xfrm>
            <a:off x="8737875" y="4093595"/>
            <a:ext cx="490139" cy="327016"/>
            <a:chOff x="6246901" y="3673208"/>
            <a:chExt cx="670240" cy="447178"/>
          </a:xfrm>
        </p:grpSpPr>
        <p:sp>
          <p:nvSpPr>
            <p:cNvPr id="53" name="Oval 52">
              <a:extLst>
                <a:ext uri="{FF2B5EF4-FFF2-40B4-BE49-F238E27FC236}">
                  <a16:creationId xmlns:a16="http://schemas.microsoft.com/office/drawing/2014/main" id="{6BA4E212-1F95-7F4D-81A0-18C3A6F826FF}"/>
                </a:ext>
              </a:extLst>
            </p:cNvPr>
            <p:cNvSpPr/>
            <p:nvPr/>
          </p:nvSpPr>
          <p:spPr>
            <a:xfrm>
              <a:off x="6473829" y="4001156"/>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Oval 53">
              <a:extLst>
                <a:ext uri="{FF2B5EF4-FFF2-40B4-BE49-F238E27FC236}">
                  <a16:creationId xmlns:a16="http://schemas.microsoft.com/office/drawing/2014/main" id="{AF843C7B-E4A6-A84D-8BBC-1E74AB9625D6}"/>
                </a:ext>
              </a:extLst>
            </p:cNvPr>
            <p:cNvSpPr/>
            <p:nvPr/>
          </p:nvSpPr>
          <p:spPr>
            <a:xfrm>
              <a:off x="6797911" y="3892717"/>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Oval 54">
              <a:extLst>
                <a:ext uri="{FF2B5EF4-FFF2-40B4-BE49-F238E27FC236}">
                  <a16:creationId xmlns:a16="http://schemas.microsoft.com/office/drawing/2014/main" id="{B4F1C00F-0156-9940-A832-D45854B06381}"/>
                </a:ext>
              </a:extLst>
            </p:cNvPr>
            <p:cNvSpPr/>
            <p:nvPr/>
          </p:nvSpPr>
          <p:spPr>
            <a:xfrm>
              <a:off x="6701237" y="395870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Oval 55">
              <a:extLst>
                <a:ext uri="{FF2B5EF4-FFF2-40B4-BE49-F238E27FC236}">
                  <a16:creationId xmlns:a16="http://schemas.microsoft.com/office/drawing/2014/main" id="{EA5B2B67-9072-0748-B9AC-48FD0BBEEEFB}"/>
                </a:ext>
              </a:extLst>
            </p:cNvPr>
            <p:cNvSpPr/>
            <p:nvPr/>
          </p:nvSpPr>
          <p:spPr>
            <a:xfrm>
              <a:off x="6588194" y="399297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56">
              <a:extLst>
                <a:ext uri="{FF2B5EF4-FFF2-40B4-BE49-F238E27FC236}">
                  <a16:creationId xmlns:a16="http://schemas.microsoft.com/office/drawing/2014/main" id="{665791C0-F27D-914A-AF6B-BE9A33122FF0}"/>
                </a:ext>
              </a:extLst>
            </p:cNvPr>
            <p:cNvSpPr/>
            <p:nvPr/>
          </p:nvSpPr>
          <p:spPr>
            <a:xfrm flipH="1">
              <a:off x="6246901" y="395870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8" name="Oval 57">
              <a:extLst>
                <a:ext uri="{FF2B5EF4-FFF2-40B4-BE49-F238E27FC236}">
                  <a16:creationId xmlns:a16="http://schemas.microsoft.com/office/drawing/2014/main" id="{5E94613C-3850-CB47-8A57-1FAE0FF1F712}"/>
                </a:ext>
              </a:extLst>
            </p:cNvPr>
            <p:cNvSpPr/>
            <p:nvPr/>
          </p:nvSpPr>
          <p:spPr>
            <a:xfrm flipH="1">
              <a:off x="6359944" y="399297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Oval 58">
              <a:extLst>
                <a:ext uri="{FF2B5EF4-FFF2-40B4-BE49-F238E27FC236}">
                  <a16:creationId xmlns:a16="http://schemas.microsoft.com/office/drawing/2014/main" id="{F737CDDB-15C6-EB4D-A253-7C1F28AE33BB}"/>
                </a:ext>
              </a:extLst>
            </p:cNvPr>
            <p:cNvSpPr/>
            <p:nvPr/>
          </p:nvSpPr>
          <p:spPr>
            <a:xfrm>
              <a:off x="6645428" y="3859938"/>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59">
              <a:extLst>
                <a:ext uri="{FF2B5EF4-FFF2-40B4-BE49-F238E27FC236}">
                  <a16:creationId xmlns:a16="http://schemas.microsoft.com/office/drawing/2014/main" id="{23F5C039-BB8E-504F-9F22-B574032C9765}"/>
                </a:ext>
              </a:extLst>
            </p:cNvPr>
            <p:cNvSpPr/>
            <p:nvPr/>
          </p:nvSpPr>
          <p:spPr>
            <a:xfrm>
              <a:off x="6426133" y="3896482"/>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1" name="Oval 60">
              <a:extLst>
                <a:ext uri="{FF2B5EF4-FFF2-40B4-BE49-F238E27FC236}">
                  <a16:creationId xmlns:a16="http://schemas.microsoft.com/office/drawing/2014/main" id="{83CF9A27-61E4-824C-BD07-3BB040EEA8B8}"/>
                </a:ext>
              </a:extLst>
            </p:cNvPr>
            <p:cNvSpPr/>
            <p:nvPr/>
          </p:nvSpPr>
          <p:spPr>
            <a:xfrm>
              <a:off x="6536354" y="3889525"/>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2" name="Oval 61">
              <a:extLst>
                <a:ext uri="{FF2B5EF4-FFF2-40B4-BE49-F238E27FC236}">
                  <a16:creationId xmlns:a16="http://schemas.microsoft.com/office/drawing/2014/main" id="{E8634037-1956-C84A-97A9-B5590118E8EB}"/>
                </a:ext>
              </a:extLst>
            </p:cNvPr>
            <p:cNvSpPr/>
            <p:nvPr/>
          </p:nvSpPr>
          <p:spPr>
            <a:xfrm>
              <a:off x="6312581" y="3862725"/>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3" name="Oval 62">
              <a:extLst>
                <a:ext uri="{FF2B5EF4-FFF2-40B4-BE49-F238E27FC236}">
                  <a16:creationId xmlns:a16="http://schemas.microsoft.com/office/drawing/2014/main" id="{DC26B3FF-5A81-8648-A8F3-829B4CA2C788}"/>
                </a:ext>
              </a:extLst>
            </p:cNvPr>
            <p:cNvSpPr/>
            <p:nvPr/>
          </p:nvSpPr>
          <p:spPr>
            <a:xfrm>
              <a:off x="6737359" y="3791319"/>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63">
              <a:extLst>
                <a:ext uri="{FF2B5EF4-FFF2-40B4-BE49-F238E27FC236}">
                  <a16:creationId xmlns:a16="http://schemas.microsoft.com/office/drawing/2014/main" id="{6BBE95BF-4D09-FA46-9EFD-F8756143A045}"/>
                </a:ext>
              </a:extLst>
            </p:cNvPr>
            <p:cNvSpPr/>
            <p:nvPr/>
          </p:nvSpPr>
          <p:spPr>
            <a:xfrm>
              <a:off x="6511223" y="3784129"/>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5" name="Oval 64">
              <a:extLst>
                <a:ext uri="{FF2B5EF4-FFF2-40B4-BE49-F238E27FC236}">
                  <a16:creationId xmlns:a16="http://schemas.microsoft.com/office/drawing/2014/main" id="{0A1E3372-62D0-9940-BFBB-E98451EE776D}"/>
                </a:ext>
              </a:extLst>
            </p:cNvPr>
            <p:cNvSpPr/>
            <p:nvPr/>
          </p:nvSpPr>
          <p:spPr>
            <a:xfrm>
              <a:off x="6620695" y="3753014"/>
              <a:ext cx="119230" cy="119230"/>
            </a:xfrm>
            <a:prstGeom prst="ellipse">
              <a:avLst/>
            </a:prstGeom>
            <a:solidFill>
              <a:srgbClr val="E1E1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65">
              <a:extLst>
                <a:ext uri="{FF2B5EF4-FFF2-40B4-BE49-F238E27FC236}">
                  <a16:creationId xmlns:a16="http://schemas.microsoft.com/office/drawing/2014/main" id="{CF083DFB-4B94-9A43-A74E-3E864C048ECD}"/>
                </a:ext>
              </a:extLst>
            </p:cNvPr>
            <p:cNvSpPr/>
            <p:nvPr/>
          </p:nvSpPr>
          <p:spPr>
            <a:xfrm>
              <a:off x="6538563" y="3673208"/>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2" name="Oval 81">
              <a:extLst>
                <a:ext uri="{FF2B5EF4-FFF2-40B4-BE49-F238E27FC236}">
                  <a16:creationId xmlns:a16="http://schemas.microsoft.com/office/drawing/2014/main" id="{C0E8418F-F276-E948-A2B7-B542116B573F}"/>
                </a:ext>
              </a:extLst>
            </p:cNvPr>
            <p:cNvSpPr/>
            <p:nvPr/>
          </p:nvSpPr>
          <p:spPr>
            <a:xfrm>
              <a:off x="6396747" y="3786237"/>
              <a:ext cx="119230" cy="119230"/>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83" name="Group 82">
            <a:extLst>
              <a:ext uri="{FF2B5EF4-FFF2-40B4-BE49-F238E27FC236}">
                <a16:creationId xmlns:a16="http://schemas.microsoft.com/office/drawing/2014/main" id="{54E208E5-0075-C54B-B112-B82AAA70E9C9}"/>
              </a:ext>
            </a:extLst>
          </p:cNvPr>
          <p:cNvGrpSpPr/>
          <p:nvPr/>
        </p:nvGrpSpPr>
        <p:grpSpPr>
          <a:xfrm>
            <a:off x="5918607" y="3498596"/>
            <a:ext cx="354176" cy="351763"/>
            <a:chOff x="10257340" y="1680054"/>
            <a:chExt cx="394878" cy="392187"/>
          </a:xfrm>
        </p:grpSpPr>
        <p:sp>
          <p:nvSpPr>
            <p:cNvPr id="84" name="Rectangle 83">
              <a:extLst>
                <a:ext uri="{FF2B5EF4-FFF2-40B4-BE49-F238E27FC236}">
                  <a16:creationId xmlns:a16="http://schemas.microsoft.com/office/drawing/2014/main" id="{53AF8F83-FB1A-0C4D-B3DE-49BE77B63E2F}"/>
                </a:ext>
              </a:extLst>
            </p:cNvPr>
            <p:cNvSpPr/>
            <p:nvPr/>
          </p:nvSpPr>
          <p:spPr>
            <a:xfrm>
              <a:off x="10257340" y="1680054"/>
              <a:ext cx="394878" cy="3921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5" name="Picture 84" descr="Image result for azure functions logo png">
              <a:extLst>
                <a:ext uri="{FF2B5EF4-FFF2-40B4-BE49-F238E27FC236}">
                  <a16:creationId xmlns:a16="http://schemas.microsoft.com/office/drawing/2014/main" id="{E2E0DEEE-878B-3B4F-A1F2-36A728189496}"/>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295805" y="1723007"/>
              <a:ext cx="317948" cy="306281"/>
            </a:xfrm>
            <a:prstGeom prst="rect">
              <a:avLst/>
            </a:prstGeom>
            <a:noFill/>
            <a:extLst>
              <a:ext uri="{909E8E84-426E-40DD-AFC4-6F175D3DCCD1}">
                <a14:hiddenFill xmlns:a14="http://schemas.microsoft.com/office/drawing/2010/main">
                  <a:solidFill>
                    <a:srgbClr val="FFFFFF"/>
                  </a:solidFill>
                </a14:hiddenFill>
              </a:ext>
            </a:extLst>
          </p:spPr>
        </p:pic>
      </p:grpSp>
      <p:sp>
        <p:nvSpPr>
          <p:cNvPr id="101" name="Oval 100">
            <a:extLst>
              <a:ext uri="{FF2B5EF4-FFF2-40B4-BE49-F238E27FC236}">
                <a16:creationId xmlns:a16="http://schemas.microsoft.com/office/drawing/2014/main" id="{CE6CFD47-A83F-8840-9AE7-860024F5034B}"/>
              </a:ext>
            </a:extLst>
          </p:cNvPr>
          <p:cNvSpPr/>
          <p:nvPr/>
        </p:nvSpPr>
        <p:spPr bwMode="auto">
          <a:xfrm>
            <a:off x="574664" y="3419122"/>
            <a:ext cx="273696" cy="273696"/>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s-ES_tradnl" sz="2400">
              <a:gradFill>
                <a:gsLst>
                  <a:gs pos="0">
                    <a:srgbClr val="FFFFFF"/>
                  </a:gs>
                  <a:gs pos="100000">
                    <a:srgbClr val="FFFFFF"/>
                  </a:gs>
                </a:gsLst>
                <a:lin ang="5400000" scaled="0"/>
              </a:gradFill>
              <a:ea typeface="Segoe UI" pitchFamily="34" charset="0"/>
              <a:cs typeface="Segoe UI" pitchFamily="34" charset="0"/>
            </a:endParaRPr>
          </a:p>
        </p:txBody>
      </p:sp>
      <p:pic>
        <p:nvPicPr>
          <p:cNvPr id="26" name="Graphic 6">
            <a:extLst>
              <a:ext uri="{FF2B5EF4-FFF2-40B4-BE49-F238E27FC236}">
                <a16:creationId xmlns:a16="http://schemas.microsoft.com/office/drawing/2014/main" id="{5E83C164-11BA-CA41-9394-49DB0AA5E362}"/>
              </a:ext>
            </a:extLst>
          </p:cNvPr>
          <p:cNvPicPr>
            <a:picLocks noChangeAspect="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29973" t="23458" r="27163" b="21071"/>
          <a:stretch/>
        </p:blipFill>
        <p:spPr>
          <a:xfrm>
            <a:off x="599570" y="3468791"/>
            <a:ext cx="205687" cy="205687"/>
          </a:xfrm>
          <a:prstGeom prst="ellipse">
            <a:avLst/>
          </a:prstGeom>
        </p:spPr>
      </p:pic>
      <p:cxnSp>
        <p:nvCxnSpPr>
          <p:cNvPr id="104" name="Straight Arrow Connector 103">
            <a:extLst>
              <a:ext uri="{FF2B5EF4-FFF2-40B4-BE49-F238E27FC236}">
                <a16:creationId xmlns:a16="http://schemas.microsoft.com/office/drawing/2014/main" id="{EAEB7B01-84C4-354F-8FAF-1B3F8E266C0C}"/>
              </a:ext>
            </a:extLst>
          </p:cNvPr>
          <p:cNvCxnSpPr>
            <a:cxnSpLocks/>
          </p:cNvCxnSpPr>
          <p:nvPr/>
        </p:nvCxnSpPr>
        <p:spPr>
          <a:xfrm>
            <a:off x="4649265" y="3982529"/>
            <a:ext cx="1197525" cy="0"/>
          </a:xfrm>
          <a:prstGeom prst="straightConnector1">
            <a:avLst/>
          </a:prstGeom>
          <a:ln w="19050">
            <a:solidFill>
              <a:srgbClr val="A8A9AD"/>
            </a:solidFill>
            <a:round/>
            <a:headEnd w="med" len="med"/>
            <a:tailEnd type="arrow" w="lg" len="med"/>
          </a:ln>
        </p:spPr>
        <p:style>
          <a:lnRef idx="1">
            <a:schemeClr val="accent1"/>
          </a:lnRef>
          <a:fillRef idx="0">
            <a:schemeClr val="accent1"/>
          </a:fillRef>
          <a:effectRef idx="0">
            <a:schemeClr val="accent1"/>
          </a:effectRef>
          <a:fontRef idx="minor">
            <a:schemeClr val="tx1"/>
          </a:fontRef>
        </p:style>
      </p:cxnSp>
      <p:grpSp>
        <p:nvGrpSpPr>
          <p:cNvPr id="88" name="Group 87">
            <a:extLst>
              <a:ext uri="{FF2B5EF4-FFF2-40B4-BE49-F238E27FC236}">
                <a16:creationId xmlns:a16="http://schemas.microsoft.com/office/drawing/2014/main" id="{1FD405B9-0317-D147-B44E-77DFB07CCAE1}"/>
              </a:ext>
            </a:extLst>
          </p:cNvPr>
          <p:cNvGrpSpPr/>
          <p:nvPr/>
        </p:nvGrpSpPr>
        <p:grpSpPr>
          <a:xfrm>
            <a:off x="4900991" y="3909714"/>
            <a:ext cx="635136" cy="140198"/>
            <a:chOff x="6338452" y="3234748"/>
            <a:chExt cx="828495" cy="182880"/>
          </a:xfrm>
        </p:grpSpPr>
        <p:grpSp>
          <p:nvGrpSpPr>
            <p:cNvPr id="89" name="Group 88">
              <a:extLst>
                <a:ext uri="{FF2B5EF4-FFF2-40B4-BE49-F238E27FC236}">
                  <a16:creationId xmlns:a16="http://schemas.microsoft.com/office/drawing/2014/main" id="{4076DE24-014C-4644-813C-28BB6A225F22}"/>
                </a:ext>
              </a:extLst>
            </p:cNvPr>
            <p:cNvGrpSpPr/>
            <p:nvPr/>
          </p:nvGrpSpPr>
          <p:grpSpPr>
            <a:xfrm>
              <a:off x="6338452" y="3234748"/>
              <a:ext cx="182880" cy="182880"/>
              <a:chOff x="6614096" y="3386015"/>
              <a:chExt cx="182880" cy="182880"/>
            </a:xfrm>
          </p:grpSpPr>
          <p:sp>
            <p:nvSpPr>
              <p:cNvPr id="96" name="Oval 95">
                <a:extLst>
                  <a:ext uri="{FF2B5EF4-FFF2-40B4-BE49-F238E27FC236}">
                    <a16:creationId xmlns:a16="http://schemas.microsoft.com/office/drawing/2014/main" id="{9070F870-B6B1-454A-876F-75D866623607}"/>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7" name="Oval 96">
                <a:extLst>
                  <a:ext uri="{FF2B5EF4-FFF2-40B4-BE49-F238E27FC236}">
                    <a16:creationId xmlns:a16="http://schemas.microsoft.com/office/drawing/2014/main" id="{FDCCA1DF-F663-AC4E-885B-FBC4C3ECAD31}"/>
                  </a:ext>
                </a:extLst>
              </p:cNvPr>
              <p:cNvSpPr/>
              <p:nvPr/>
            </p:nvSpPr>
            <p:spPr>
              <a:xfrm>
                <a:off x="6636956" y="3408875"/>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0" name="Group 89">
              <a:extLst>
                <a:ext uri="{FF2B5EF4-FFF2-40B4-BE49-F238E27FC236}">
                  <a16:creationId xmlns:a16="http://schemas.microsoft.com/office/drawing/2014/main" id="{E5E85D06-6596-CB4B-B0CD-0E00FBB977C6}"/>
                </a:ext>
              </a:extLst>
            </p:cNvPr>
            <p:cNvGrpSpPr/>
            <p:nvPr/>
          </p:nvGrpSpPr>
          <p:grpSpPr>
            <a:xfrm>
              <a:off x="6661259" y="3234748"/>
              <a:ext cx="182880" cy="182880"/>
              <a:chOff x="6614096" y="3386015"/>
              <a:chExt cx="182880" cy="182880"/>
            </a:xfrm>
          </p:grpSpPr>
          <p:sp>
            <p:nvSpPr>
              <p:cNvPr id="94" name="Oval 93">
                <a:extLst>
                  <a:ext uri="{FF2B5EF4-FFF2-40B4-BE49-F238E27FC236}">
                    <a16:creationId xmlns:a16="http://schemas.microsoft.com/office/drawing/2014/main" id="{C1149862-E5C9-F342-84C9-A43D849AEB4C}"/>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Oval 94">
                <a:extLst>
                  <a:ext uri="{FF2B5EF4-FFF2-40B4-BE49-F238E27FC236}">
                    <a16:creationId xmlns:a16="http://schemas.microsoft.com/office/drawing/2014/main" id="{5156B891-A4E9-3E43-BCC7-C33D27466178}"/>
                  </a:ext>
                </a:extLst>
              </p:cNvPr>
              <p:cNvSpPr/>
              <p:nvPr/>
            </p:nvSpPr>
            <p:spPr>
              <a:xfrm>
                <a:off x="6636956" y="3408873"/>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91" name="Group 90">
              <a:extLst>
                <a:ext uri="{FF2B5EF4-FFF2-40B4-BE49-F238E27FC236}">
                  <a16:creationId xmlns:a16="http://schemas.microsoft.com/office/drawing/2014/main" id="{1CC9AEBA-CBE2-E04E-89A9-8ABEAE801BE4}"/>
                </a:ext>
              </a:extLst>
            </p:cNvPr>
            <p:cNvGrpSpPr/>
            <p:nvPr/>
          </p:nvGrpSpPr>
          <p:grpSpPr>
            <a:xfrm>
              <a:off x="6984067" y="3234748"/>
              <a:ext cx="182880" cy="182880"/>
              <a:chOff x="6614096" y="3386015"/>
              <a:chExt cx="182880" cy="182880"/>
            </a:xfrm>
          </p:grpSpPr>
          <p:sp>
            <p:nvSpPr>
              <p:cNvPr id="92" name="Oval 91">
                <a:extLst>
                  <a:ext uri="{FF2B5EF4-FFF2-40B4-BE49-F238E27FC236}">
                    <a16:creationId xmlns:a16="http://schemas.microsoft.com/office/drawing/2014/main" id="{D9E6C819-A8EF-3343-B575-0A16E11F0A90}"/>
                  </a:ext>
                </a:extLst>
              </p:cNvPr>
              <p:cNvSpPr/>
              <p:nvPr/>
            </p:nvSpPr>
            <p:spPr>
              <a:xfrm>
                <a:off x="6614096" y="3386015"/>
                <a:ext cx="182880" cy="182880"/>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3" name="Oval 92">
                <a:extLst>
                  <a:ext uri="{FF2B5EF4-FFF2-40B4-BE49-F238E27FC236}">
                    <a16:creationId xmlns:a16="http://schemas.microsoft.com/office/drawing/2014/main" id="{AD6EB7D9-E7A1-D344-AA9C-AE79FCB79DCC}"/>
                  </a:ext>
                </a:extLst>
              </p:cNvPr>
              <p:cNvSpPr/>
              <p:nvPr/>
            </p:nvSpPr>
            <p:spPr>
              <a:xfrm>
                <a:off x="6636956" y="3408875"/>
                <a:ext cx="137159" cy="137159"/>
              </a:xfrm>
              <a:prstGeom prst="ellipse">
                <a:avLst/>
              </a:prstGeom>
              <a:solidFill>
                <a:srgbClr val="89C4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113" name="Picture 112" descr="A picture containing building&#10;&#10;Description generated with very high confidence">
            <a:extLst>
              <a:ext uri="{FF2B5EF4-FFF2-40B4-BE49-F238E27FC236}">
                <a16:creationId xmlns:a16="http://schemas.microsoft.com/office/drawing/2014/main" id="{0624F317-912F-1D4D-8795-6F2776D08EA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flipH="1">
            <a:off x="10155655" y="-5"/>
            <a:ext cx="2292567" cy="6994529"/>
          </a:xfrm>
          <a:prstGeom prst="rect">
            <a:avLst/>
          </a:prstGeom>
        </p:spPr>
      </p:pic>
      <p:grpSp>
        <p:nvGrpSpPr>
          <p:cNvPr id="118" name="Group 117">
            <a:extLst>
              <a:ext uri="{FF2B5EF4-FFF2-40B4-BE49-F238E27FC236}">
                <a16:creationId xmlns:a16="http://schemas.microsoft.com/office/drawing/2014/main" id="{4A86A981-236A-4041-8BA7-2623DBDC04D1}"/>
              </a:ext>
            </a:extLst>
          </p:cNvPr>
          <p:cNvGrpSpPr/>
          <p:nvPr/>
        </p:nvGrpSpPr>
        <p:grpSpPr>
          <a:xfrm>
            <a:off x="10373185" y="512425"/>
            <a:ext cx="1787250" cy="307777"/>
            <a:chOff x="255683" y="512425"/>
            <a:chExt cx="1787250" cy="307777"/>
          </a:xfrm>
        </p:grpSpPr>
        <p:sp>
          <p:nvSpPr>
            <p:cNvPr id="119" name="TextBox 118">
              <a:extLst>
                <a:ext uri="{FF2B5EF4-FFF2-40B4-BE49-F238E27FC236}">
                  <a16:creationId xmlns:a16="http://schemas.microsoft.com/office/drawing/2014/main" id="{53EFA2D2-E7E0-F944-BBBA-A07E53BB944B}"/>
                </a:ext>
              </a:extLst>
            </p:cNvPr>
            <p:cNvSpPr txBox="1"/>
            <p:nvPr/>
          </p:nvSpPr>
          <p:spPr>
            <a:xfrm>
              <a:off x="255683" y="512425"/>
              <a:ext cx="1787250" cy="307777"/>
            </a:xfrm>
            <a:prstGeom prst="rect">
              <a:avLst/>
            </a:prstGeom>
            <a:noFill/>
          </p:spPr>
          <p:txBody>
            <a:bodyPr wrap="square" rtlCol="0">
              <a:spAutoFit/>
            </a:bodyPr>
            <a:lstStyle>
              <a:defPPr>
                <a:defRPr lang="en-US"/>
              </a:defPPr>
              <a:lvl1pPr algn="ctr">
                <a:defRPr sz="1400">
                  <a:latin typeface="Segoe UI Light" panose="020B0502040204020203" pitchFamily="34" charset="0"/>
                  <a:cs typeface="Segoe UI Light" panose="020B0502040204020203" pitchFamily="34" charset="0"/>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Light" panose="020B0502040204020203" pitchFamily="34" charset="0"/>
                  <a:ea typeface="+mn-ea"/>
                  <a:cs typeface="Segoe UI Light" panose="020B0502040204020203" pitchFamily="34" charset="0"/>
                </a:rPr>
                <a:t>Retail</a:t>
              </a:r>
            </a:p>
          </p:txBody>
        </p:sp>
        <p:cxnSp>
          <p:nvCxnSpPr>
            <p:cNvPr id="120" name="Straight Connector 119">
              <a:extLst>
                <a:ext uri="{FF2B5EF4-FFF2-40B4-BE49-F238E27FC236}">
                  <a16:creationId xmlns:a16="http://schemas.microsoft.com/office/drawing/2014/main" id="{1E8B524F-91B4-D04B-8709-39293F5BC7DB}"/>
                </a:ext>
              </a:extLst>
            </p:cNvPr>
            <p:cNvCxnSpPr>
              <a:cxnSpLocks/>
            </p:cNvCxnSpPr>
            <p:nvPr/>
          </p:nvCxnSpPr>
          <p:spPr>
            <a:xfrm>
              <a:off x="255683"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47907540-F5EF-C340-81BA-79435A09EE1D}"/>
                </a:ext>
              </a:extLst>
            </p:cNvPr>
            <p:cNvCxnSpPr>
              <a:cxnSpLocks/>
            </p:cNvCxnSpPr>
            <p:nvPr/>
          </p:nvCxnSpPr>
          <p:spPr>
            <a:xfrm>
              <a:off x="1453554" y="666313"/>
              <a:ext cx="58937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23" name="Text Placeholder 11">
            <a:extLst>
              <a:ext uri="{FF2B5EF4-FFF2-40B4-BE49-F238E27FC236}">
                <a16:creationId xmlns:a16="http://schemas.microsoft.com/office/drawing/2014/main" id="{8D828937-0FEE-6245-BC0A-5379486AEA68}"/>
              </a:ext>
            </a:extLst>
          </p:cNvPr>
          <p:cNvSpPr>
            <a:spLocks noGrp="1"/>
          </p:cNvSpPr>
          <p:nvPr>
            <p:ph type="body" sz="quarter" idx="11"/>
          </p:nvPr>
        </p:nvSpPr>
        <p:spPr>
          <a:xfrm>
            <a:off x="434974" y="1637303"/>
            <a:ext cx="5906173" cy="574172"/>
          </a:xfrm>
        </p:spPr>
        <p:txBody>
          <a:bodyPr/>
          <a:lstStyle/>
          <a:p>
            <a:pPr lvl="0" defTabSz="457200">
              <a:lnSpc>
                <a:spcPct val="100000"/>
              </a:lnSpc>
              <a:spcAft>
                <a:spcPts val="0"/>
              </a:spcAft>
              <a:buSzTx/>
              <a:defRPr/>
            </a:pPr>
            <a:r>
              <a:rPr lang="en-US" sz="1800">
                <a:solidFill>
                  <a:schemeClr val="tx1"/>
                </a:solidFill>
                <a:cs typeface="Segoe UI Light" panose="020B0502040204020203" pitchFamily="34" charset="0"/>
              </a:rPr>
              <a:t>Online orders are picked up from a queue, processed and the resulting data is stored in a database</a:t>
            </a:r>
          </a:p>
        </p:txBody>
      </p:sp>
      <p:sp>
        <p:nvSpPr>
          <p:cNvPr id="124" name="Text Placeholder 11">
            <a:extLst>
              <a:ext uri="{FF2B5EF4-FFF2-40B4-BE49-F238E27FC236}">
                <a16:creationId xmlns:a16="http://schemas.microsoft.com/office/drawing/2014/main" id="{F6F210E4-93D4-E545-A88C-D8C696456B75}"/>
              </a:ext>
            </a:extLst>
          </p:cNvPr>
          <p:cNvSpPr txBox="1">
            <a:spLocks/>
          </p:cNvSpPr>
          <p:nvPr/>
        </p:nvSpPr>
        <p:spPr>
          <a:xfrm>
            <a:off x="434974" y="1251014"/>
            <a:ext cx="3380587" cy="409019"/>
          </a:xfrm>
          <a:prstGeom prst="rect">
            <a:avLst/>
          </a:prstGeom>
        </p:spPr>
        <p:txBody>
          <a:bodyPr vert="horz" wrap="square" lIns="0" tIns="0" rIns="0" bIns="0" rtlCol="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kern="1200" spc="0" baseline="0">
                <a:solidFill>
                  <a:srgbClr val="000000"/>
                </a:solidFill>
                <a:latin typeface="+mn-lt"/>
                <a:ea typeface="+mn-ea"/>
                <a:cs typeface="+mn-cs"/>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457200">
              <a:lnSpc>
                <a:spcPct val="100000"/>
              </a:lnSpc>
              <a:spcAft>
                <a:spcPts val="0"/>
              </a:spcAft>
              <a:buSzTx/>
              <a:defRPr/>
            </a:pPr>
            <a:r>
              <a:rPr lang="en-US" sz="1800" b="1">
                <a:solidFill>
                  <a:schemeClr val="tx2"/>
                </a:solidFill>
                <a:cs typeface="Segoe UI Light" panose="020B0502040204020203" pitchFamily="34" charset="0"/>
              </a:rPr>
              <a:t>Scenario Example: Retail</a:t>
            </a:r>
          </a:p>
        </p:txBody>
      </p:sp>
    </p:spTree>
    <p:extLst>
      <p:ext uri="{BB962C8B-B14F-4D97-AF65-F5344CB8AC3E}">
        <p14:creationId xmlns:p14="http://schemas.microsoft.com/office/powerpoint/2010/main" val="31048451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zure PPT Template - 2018">
  <a:themeElements>
    <a:clrScheme name="Azure">
      <a:dk1>
        <a:srgbClr val="000000"/>
      </a:dk1>
      <a:lt1>
        <a:srgbClr val="FFFFFF"/>
      </a:lt1>
      <a:dk2>
        <a:srgbClr val="0078D7"/>
      </a:dk2>
      <a:lt2>
        <a:srgbClr val="FFFFFF"/>
      </a:lt2>
      <a:accent1>
        <a:srgbClr val="E6E6E6"/>
      </a:accent1>
      <a:accent2>
        <a:srgbClr val="D2D2D2"/>
      </a:accent2>
      <a:accent3>
        <a:srgbClr val="737373"/>
      </a:accent3>
      <a:accent4>
        <a:srgbClr val="505050"/>
      </a:accent4>
      <a:accent5>
        <a:srgbClr val="BAD80A"/>
      </a:accent5>
      <a:accent6>
        <a:srgbClr val="00BCF2"/>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E Deck">
  <a:themeElements>
    <a:clrScheme name="PST">
      <a:dk1>
        <a:srgbClr val="505050"/>
      </a:dk1>
      <a:lt1>
        <a:srgbClr val="FFFFFF"/>
      </a:lt1>
      <a:dk2>
        <a:srgbClr val="0072C6"/>
      </a:dk2>
      <a:lt2>
        <a:srgbClr val="FFFFFF"/>
      </a:lt2>
      <a:accent1>
        <a:srgbClr val="00B6C3"/>
      </a:accent1>
      <a:accent2>
        <a:srgbClr val="BA141A"/>
      </a:accent2>
      <a:accent3>
        <a:srgbClr val="68217A"/>
      </a:accent3>
      <a:accent4>
        <a:srgbClr val="008272"/>
      </a:accent4>
      <a:accent5>
        <a:srgbClr val="00BCF2"/>
      </a:accent5>
      <a:accent6>
        <a:srgbClr val="00188F"/>
      </a:accent6>
      <a:hlink>
        <a:srgbClr val="0072C6"/>
      </a:hlink>
      <a:folHlink>
        <a:srgbClr val="0072C6"/>
      </a:folHlink>
    </a:clrScheme>
    <a:fontScheme name="Custom 11">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1.potx" id="{A6A753D9-E489-496F-AE09-A01A096BC50E}" vid="{FD0A0AB8-9770-4A62-B2F1-B966FFF80697}"/>
    </a:ext>
  </a:extLst>
</a:theme>
</file>

<file path=ppt/theme/theme4.xml><?xml version="1.0" encoding="utf-8"?>
<a:theme xmlns:a="http://schemas.openxmlformats.org/drawingml/2006/main" name="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5.xml><?xml version="1.0" encoding="utf-8"?>
<a:theme xmlns:a="http://schemas.openxmlformats.org/drawingml/2006/main" name="1_EBC_2017">
  <a:themeElements>
    <a:clrScheme name="Custom 29">
      <a:dk1>
        <a:srgbClr val="505050"/>
      </a:dk1>
      <a:lt1>
        <a:srgbClr val="FFFFFF"/>
      </a:lt1>
      <a:dk2>
        <a:srgbClr val="0078D7"/>
      </a:dk2>
      <a:lt2>
        <a:srgbClr val="EAEAEA"/>
      </a:lt2>
      <a:accent1>
        <a:srgbClr val="0078D7"/>
      </a:accent1>
      <a:accent2>
        <a:srgbClr val="0013B3"/>
      </a:accent2>
      <a:accent3>
        <a:srgbClr val="C6CFCF"/>
      </a:accent3>
      <a:accent4>
        <a:srgbClr val="00A4B3"/>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LIGHT_Oct_2014.potx" id="{8D89426A-98D9-452E-82D2-38C97A5E7430}" vid="{43CB4C6F-FCEB-4846-9678-AF1F381D6EF6}"/>
    </a:ext>
  </a:extLst>
</a:theme>
</file>

<file path=ppt/theme/theme6.xml><?xml version="1.0" encoding="utf-8"?>
<a:theme xmlns:a="http://schemas.openxmlformats.org/drawingml/2006/main" name="3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7.xml><?xml version="1.0" encoding="utf-8"?>
<a:theme xmlns:a="http://schemas.openxmlformats.org/drawingml/2006/main" name="1_Azure 2017">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5-50183_Microsoft_Inspire_Template">
  <a:themeElements>
    <a:clrScheme name="Microsoft Ready + Microsoft Inspire">
      <a:dk1>
        <a:srgbClr val="1A1A1A"/>
      </a:dk1>
      <a:lt1>
        <a:srgbClr val="FFFFFF"/>
      </a:lt1>
      <a:dk2>
        <a:srgbClr val="0D0D0D"/>
      </a:dk2>
      <a:lt2>
        <a:srgbClr val="E6E6E6"/>
      </a:lt2>
      <a:accent1>
        <a:srgbClr val="0078D4"/>
      </a:accent1>
      <a:accent2>
        <a:srgbClr val="002050"/>
      </a:accent2>
      <a:accent3>
        <a:srgbClr val="737373"/>
      </a:accent3>
      <a:accent4>
        <a:srgbClr val="5C2D91"/>
      </a:accent4>
      <a:accent5>
        <a:srgbClr val="BAD80A"/>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nspire_Breakout_Template.potx" id="{1370A19C-E407-4052-B62A-55C636FE256D}" vid="{56BC9C0F-B402-46CF-ABC6-5447E24267DE}"/>
    </a:ext>
  </a:extLst>
</a:theme>
</file>

<file path=ppt/theme/theme9.xml><?xml version="1.0" encoding="utf-8"?>
<a:theme xmlns:a="http://schemas.openxmlformats.org/drawingml/2006/main" name="1_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40073B4D94A748843FA845ED858FC3" ma:contentTypeVersion="4" ma:contentTypeDescription="Create a new document." ma:contentTypeScope="" ma:versionID="5341fe487ad7480f515487d83070837b">
  <xsd:schema xmlns:xsd="http://www.w3.org/2001/XMLSchema" xmlns:xs="http://www.w3.org/2001/XMLSchema" xmlns:p="http://schemas.microsoft.com/office/2006/metadata/properties" xmlns:ns2="25aa5d98-09ef-4f11-ae85-0f5e095d46de" targetNamespace="http://schemas.microsoft.com/office/2006/metadata/properties" ma:root="true" ma:fieldsID="35169e91d43d045efe3dc9931e737f5b" ns2:_="">
    <xsd:import namespace="25aa5d98-09ef-4f11-ae85-0f5e095d46d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5aa5d98-09ef-4f11-ae85-0f5e095d46d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B3AAD43-3800-48D7-BE20-85BB79CD33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5aa5d98-09ef-4f11-ae85-0f5e095d46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F07A399-D5E6-42C1-A0F7-12401AA67224}">
  <ds:schemaRefs>
    <ds:schemaRef ds:uri="http://schemas.microsoft.com/sharepoint/v3/contenttype/forms"/>
  </ds:schemaRefs>
</ds:datastoreItem>
</file>

<file path=customXml/itemProps3.xml><?xml version="1.0" encoding="utf-8"?>
<ds:datastoreItem xmlns:ds="http://schemas.openxmlformats.org/officeDocument/2006/customXml" ds:itemID="{1A2F3233-E30A-410B-94C6-6E021999130D}">
  <ds:schemaRefs>
    <ds:schemaRef ds:uri="http://purl.org/dc/elements/1.1/"/>
    <ds:schemaRef ds:uri="http://schemas.microsoft.com/office/infopath/2007/PartnerControls"/>
    <ds:schemaRef ds:uri="http://schemas.microsoft.com/office/2006/metadata/properties"/>
    <ds:schemaRef ds:uri="http://purl.org/dc/terms/"/>
    <ds:schemaRef ds:uri="http://schemas.microsoft.com/office/2006/documentManagement/types"/>
    <ds:schemaRef ds:uri="4d80db6b-c807-4fd5-9bba-10bceec5ff0a"/>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1121</TotalTime>
  <Words>2902</Words>
  <Application>Microsoft Macintosh PowerPoint</Application>
  <PresentationFormat>Custom</PresentationFormat>
  <Paragraphs>426</Paragraphs>
  <Slides>29</Slides>
  <Notes>26</Notes>
  <HiddenSlides>5</HiddenSlides>
  <MMClips>0</MMClips>
  <ScaleCrop>false</ScaleCrop>
  <HeadingPairs>
    <vt:vector size="8" baseType="variant">
      <vt:variant>
        <vt:lpstr>Fonts Used</vt:lpstr>
      </vt:variant>
      <vt:variant>
        <vt:i4>13</vt:i4>
      </vt:variant>
      <vt:variant>
        <vt:lpstr>Theme</vt:lpstr>
      </vt:variant>
      <vt:variant>
        <vt:i4>9</vt:i4>
      </vt:variant>
      <vt:variant>
        <vt:lpstr>Embedded OLE Servers</vt:lpstr>
      </vt:variant>
      <vt:variant>
        <vt:i4>1</vt:i4>
      </vt:variant>
      <vt:variant>
        <vt:lpstr>Slide Titles</vt:lpstr>
      </vt:variant>
      <vt:variant>
        <vt:i4>29</vt:i4>
      </vt:variant>
    </vt:vector>
  </HeadingPairs>
  <TitlesOfParts>
    <vt:vector size="52" baseType="lpstr">
      <vt:lpstr>Arial</vt:lpstr>
      <vt:lpstr>Calibri</vt:lpstr>
      <vt:lpstr>Calibri Light</vt:lpstr>
      <vt:lpstr>Consolas</vt:lpstr>
      <vt:lpstr>Segoe Pro</vt:lpstr>
      <vt:lpstr>Segoe UI</vt:lpstr>
      <vt:lpstr>Segoe UI Black</vt:lpstr>
      <vt:lpstr>Segoe UI Light</vt:lpstr>
      <vt:lpstr>Segoe UI Semibold</vt:lpstr>
      <vt:lpstr>Segoe UI Semilight</vt:lpstr>
      <vt:lpstr>Selawik Semibold</vt:lpstr>
      <vt:lpstr>Times New Roman</vt:lpstr>
      <vt:lpstr>Wingdings</vt:lpstr>
      <vt:lpstr>Azure PPT Template - 2018</vt:lpstr>
      <vt:lpstr>C+E Deck</vt:lpstr>
      <vt:lpstr>2_WHITE TEMPLATE</vt:lpstr>
      <vt:lpstr>EBC_2017</vt:lpstr>
      <vt:lpstr>1_EBC_2017</vt:lpstr>
      <vt:lpstr>3_WHITE TEMPLATE</vt:lpstr>
      <vt:lpstr>1_Azure 2017</vt:lpstr>
      <vt:lpstr>5-50183_Microsoft_Inspire_Template</vt:lpstr>
      <vt:lpstr>1_5-50203_Microsoft_Ignite_Template</vt:lpstr>
      <vt:lpstr>think-cell Slide</vt:lpstr>
      <vt:lpstr>PowerPoint Presentation</vt:lpstr>
      <vt:lpstr>PowerPoint Presentation</vt:lpstr>
      <vt:lpstr>PowerPoint Presentation</vt:lpstr>
      <vt:lpstr>Why serverless?</vt:lpstr>
      <vt:lpstr>What are the benefits?</vt:lpstr>
      <vt:lpstr>Sample scenarios for Functions</vt:lpstr>
      <vt:lpstr>Azure best cloud for serverless</vt:lpstr>
      <vt:lpstr>Azure serverless application platform</vt:lpstr>
      <vt:lpstr>Web application backends</vt:lpstr>
      <vt:lpstr>Mobile application backends</vt:lpstr>
      <vt:lpstr>IoT-connected backends</vt:lpstr>
      <vt:lpstr>Conversational bot processing</vt:lpstr>
      <vt:lpstr>Real-time file processing </vt:lpstr>
      <vt:lpstr>Real-time stream processing </vt:lpstr>
      <vt:lpstr>Automation of scheduled tasks  </vt:lpstr>
      <vt:lpstr>PowerPoint Presentation</vt:lpstr>
      <vt:lpstr>Azure Functions An event-based, serverless compute experience that accelerates app development</vt:lpstr>
      <vt:lpstr>PowerPoint Presentation</vt:lpstr>
      <vt:lpstr>PowerPoint Presentation</vt:lpstr>
      <vt:lpstr>Functions everywhere</vt:lpstr>
      <vt:lpstr>Language options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Event-Driven Apps Technical Customer Deck</dc:title>
  <dc:subject/>
  <dc:creator>Douglas Montague</dc:creator>
  <cp:keywords/>
  <dc:description/>
  <cp:lastModifiedBy>Mannie Tagarira</cp:lastModifiedBy>
  <cp:revision>23</cp:revision>
  <cp:lastPrinted>1601-01-01T00:00:00Z</cp:lastPrinted>
  <dcterms:created xsi:type="dcterms:W3CDTF">1601-01-01T00:00:00Z</dcterms:created>
  <dcterms:modified xsi:type="dcterms:W3CDTF">2019-03-20T16:46:58Z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0x0101003940073B4D94A748843FA845ED858FC3</vt:lpwstr>
  </property>
  <property fmtid="{D5CDD505-2E9C-101B-9397-08002B2CF9AE}" pid="3" name="DocVizMetadataToken">
    <vt:lpwstr>600x450x1</vt:lpwstr>
  </property>
  <property fmtid="{D5CDD505-2E9C-101B-9397-08002B2CF9AE}" pid="4" name="of67e5d4b76f4a9db8769983fda9cec0">
    <vt:lpwstr/>
  </property>
  <property fmtid="{D5CDD505-2E9C-101B-9397-08002B2CF9AE}" pid="5" name="TaxKeyword">
    <vt:lpwstr/>
  </property>
  <property fmtid="{D5CDD505-2E9C-101B-9397-08002B2CF9AE}" pid="6" name="NewsType">
    <vt:lpwstr/>
  </property>
  <property fmtid="{D5CDD505-2E9C-101B-9397-08002B2CF9AE}" pid="7" name="_dlc_policyId">
    <vt:lpwstr>0x0101000E4CB7077FEE4FF7AE86D4A500EEC780030016C849C62B10EB41ACA8C7EEDEF40BB20099ECF64382448D48A56095091C66B1A9|-661092312</vt:lpwstr>
  </property>
  <property fmtid="{D5CDD505-2E9C-101B-9397-08002B2CF9AE}" pid="8" name="Region">
    <vt:lpwstr/>
  </property>
  <property fmtid="{D5CDD505-2E9C-101B-9397-08002B2CF9AE}" pid="9" name="Confidentiality">
    <vt:lpwstr>14;#customer ready|8986c41d-21c5-4f8f-8a12-ea4625b46858</vt:lpwstr>
  </property>
  <property fmtid="{D5CDD505-2E9C-101B-9397-08002B2CF9AE}" pid="10" name="ItemType">
    <vt:lpwstr>435;#technical presentations|83a894cf-702b-47fc-aba5-41bd10dc1e75</vt:lpwstr>
  </property>
  <property fmtid="{D5CDD505-2E9C-101B-9397-08002B2CF9AE}" pid="11" name="Industries">
    <vt:lpwstr/>
  </property>
  <property fmtid="{D5CDD505-2E9C-101B-9397-08002B2CF9AE}" pid="12" name="MSProducts">
    <vt:lpwstr/>
  </property>
  <property fmtid="{D5CDD505-2E9C-101B-9397-08002B2CF9AE}" pid="13" name="SMSGDomain">
    <vt:lpwstr>21;#Intelligent Cloud|adc2fe87-c79a-4ded-a449-3f86b954069d;#2553;#ICB PST Domain|f7f86ece-0ca0-48d7-99cb-d6c97e732478</vt:lpwstr>
  </property>
  <property fmtid="{D5CDD505-2E9C-101B-9397-08002B2CF9AE}" pid="14" name="Competitors">
    <vt:lpwstr/>
  </property>
  <property fmtid="{D5CDD505-2E9C-101B-9397-08002B2CF9AE}" pid="15" name="ExperienceContentType">
    <vt:lpwstr/>
  </property>
  <property fmtid="{D5CDD505-2E9C-101B-9397-08002B2CF9AE}" pid="16" name="BusinessArchitecture">
    <vt:lpwstr>2546;#Applications and Infrastructure|f69679d5-ce87-4413-9040-82ea79c5c527</vt:lpwstr>
  </property>
  <property fmtid="{D5CDD505-2E9C-101B-9397-08002B2CF9AE}" pid="17" name="Products">
    <vt:lpwstr/>
  </property>
  <property fmtid="{D5CDD505-2E9C-101B-9397-08002B2CF9AE}" pid="18" name="l6f004f21209409da86a713c0f24627d">
    <vt:lpwstr/>
  </property>
  <property fmtid="{D5CDD505-2E9C-101B-9397-08002B2CF9AE}" pid="19" name="MSProductsTaxHTField0">
    <vt:lpwstr/>
  </property>
  <property fmtid="{D5CDD505-2E9C-101B-9397-08002B2CF9AE}" pid="20" name="_docset_NoMedatataSyncRequired">
    <vt:lpwstr>False</vt:lpwstr>
  </property>
  <property fmtid="{D5CDD505-2E9C-101B-9397-08002B2CF9AE}" pid="21" name="e8080b0481964c759b2c36ae49591b31">
    <vt:lpwstr/>
  </property>
  <property fmtid="{D5CDD505-2E9C-101B-9397-08002B2CF9AE}" pid="22" name="Languages">
    <vt:lpwstr/>
  </property>
  <property fmtid="{D5CDD505-2E9C-101B-9397-08002B2CF9AE}" pid="23" name="TechnicalLevel">
    <vt:lpwstr>1449;#300|6a5f978f-2506-442d-86c2-7f294468d8c9</vt:lpwstr>
  </property>
  <property fmtid="{D5CDD505-2E9C-101B-9397-08002B2CF9AE}" pid="24" name="Audiences">
    <vt:lpwstr/>
  </property>
  <property fmtid="{D5CDD505-2E9C-101B-9397-08002B2CF9AE}" pid="25" name="ldac8aee9d1f469e8cd8c3f8d6a615f2">
    <vt:lpwstr/>
  </property>
  <property fmtid="{D5CDD505-2E9C-101B-9397-08002B2CF9AE}" pid="26" name="EmployeeRole">
    <vt:lpwstr/>
  </property>
  <property fmtid="{D5CDD505-2E9C-101B-9397-08002B2CF9AE}" pid="27" name="NewsTopic">
    <vt:lpwstr/>
  </property>
  <property fmtid="{D5CDD505-2E9C-101B-9397-08002B2CF9AE}" pid="28" name="Roles">
    <vt:lpwstr>354;#Technology Solutions Professional|18ae106e-2924-4f2d-83ba-9b3af46c5a31</vt:lpwstr>
  </property>
  <property fmtid="{D5CDD505-2E9C-101B-9397-08002B2CF9AE}" pid="29" name="ItemRetentionFormula">
    <vt:lpwstr>&lt;formula id="Microsoft.Office.RecordsManagement.PolicyFeatures.Expiration.Formula.BuiltIn"&gt;&lt;number&gt;0&lt;/number&gt;&lt;property&gt;Expire_x005f_x0020_Review&lt;/property&gt;&lt;propertyId&gt;4efb7b69-53dd-4711-a372-96a7c80c7a38&lt;/propertyId&gt;&lt;period&gt;days&lt;/period&gt;&lt;/formula&gt;</vt:lpwstr>
  </property>
  <property fmtid="{D5CDD505-2E9C-101B-9397-08002B2CF9AE}" pid="30" name="NewsSource">
    <vt:lpwstr/>
  </property>
  <property fmtid="{D5CDD505-2E9C-101B-9397-08002B2CF9AE}" pid="31" name="SMSGTags">
    <vt:lpwstr/>
  </property>
  <property fmtid="{D5CDD505-2E9C-101B-9397-08002B2CF9AE}" pid="32" name="_dlc_DocIdItemGuid">
    <vt:lpwstr>2c5b8f37-eef1-460e-a8f9-5d12bf52d35c</vt:lpwstr>
  </property>
  <property fmtid="{D5CDD505-2E9C-101B-9397-08002B2CF9AE}" pid="33" name="MSPhysicalGeography">
    <vt:lpwstr/>
  </property>
  <property fmtid="{D5CDD505-2E9C-101B-9397-08002B2CF9AE}" pid="34" name="EnterpriseDomainTags">
    <vt:lpwstr/>
  </property>
  <property fmtid="{D5CDD505-2E9C-101B-9397-08002B2CF9AE}" pid="35" name="j3562c58ee414e028925bc902cfc01a1">
    <vt:lpwstr/>
  </property>
  <property fmtid="{D5CDD505-2E9C-101B-9397-08002B2CF9AE}" pid="36" name="Segments">
    <vt:lpwstr/>
  </property>
  <property fmtid="{D5CDD505-2E9C-101B-9397-08002B2CF9AE}" pid="37" name="Partners">
    <vt:lpwstr/>
  </property>
  <property fmtid="{D5CDD505-2E9C-101B-9397-08002B2CF9AE}" pid="38" name="ActivitiesAndPrograms">
    <vt:lpwstr/>
  </property>
  <property fmtid="{D5CDD505-2E9C-101B-9397-08002B2CF9AE}" pid="39" name="la4444b61d19467597d63190b69ac227">
    <vt:lpwstr/>
  </property>
  <property fmtid="{D5CDD505-2E9C-101B-9397-08002B2CF9AE}" pid="40" name="Groups">
    <vt:lpwstr>42;#Intelligent Cloud Marketing Group|4f75e184-e5aa-4234-a07f-b032d60df254</vt:lpwstr>
  </property>
  <property fmtid="{D5CDD505-2E9C-101B-9397-08002B2CF9AE}" pid="41" name="Topics">
    <vt:lpwstr>2554;#Fiscal Year 2019|37cfb2d9-82d6-4aee-ad7b-3dc8286123ca</vt:lpwstr>
  </property>
  <property fmtid="{D5CDD505-2E9C-101B-9397-08002B2CF9AE}" pid="42" name="MSIP_Label_87867195-f2b8-4ac2-b0b6-6bb73cb33afc_Enabled">
    <vt:lpwstr>True</vt:lpwstr>
  </property>
  <property fmtid="{D5CDD505-2E9C-101B-9397-08002B2CF9AE}" pid="43" name="MSIP_Label_87867195-f2b8-4ac2-b0b6-6bb73cb33afc_SiteId">
    <vt:lpwstr>72f988bf-86f1-41af-91ab-2d7cd011db47</vt:lpwstr>
  </property>
  <property fmtid="{D5CDD505-2E9C-101B-9397-08002B2CF9AE}" pid="44" name="MSIP_Label_87867195-f2b8-4ac2-b0b6-6bb73cb33afc_Owner">
    <vt:lpwstr>sirajm@microsoft.com</vt:lpwstr>
  </property>
  <property fmtid="{D5CDD505-2E9C-101B-9397-08002B2CF9AE}" pid="45" name="MSIP_Label_87867195-f2b8-4ac2-b0b6-6bb73cb33afc_SetDate">
    <vt:lpwstr>2018-10-09T00:53:53.2309094Z</vt:lpwstr>
  </property>
  <property fmtid="{D5CDD505-2E9C-101B-9397-08002B2CF9AE}" pid="46" name="MSIP_Label_87867195-f2b8-4ac2-b0b6-6bb73cb33afc_Name">
    <vt:lpwstr>Public</vt:lpwstr>
  </property>
  <property fmtid="{D5CDD505-2E9C-101B-9397-08002B2CF9AE}" pid="47" name="MSIP_Label_87867195-f2b8-4ac2-b0b6-6bb73cb33afc_Application">
    <vt:lpwstr>Microsoft Azure Information Protection</vt:lpwstr>
  </property>
  <property fmtid="{D5CDD505-2E9C-101B-9397-08002B2CF9AE}" pid="48" name="MSIP_Label_87867195-f2b8-4ac2-b0b6-6bb73cb33afc_Extended_MSFT_Method">
    <vt:lpwstr>Manual</vt:lpwstr>
  </property>
  <property fmtid="{D5CDD505-2E9C-101B-9397-08002B2CF9AE}" pid="49" name="Sensitivity">
    <vt:lpwstr>Public</vt:lpwstr>
  </property>
</Properties>
</file>